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83" r:id="rId9"/>
    <p:sldId id="284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66" r:id="rId27"/>
    <p:sldId id="267" r:id="rId28"/>
    <p:sldId id="282" r:id="rId29"/>
    <p:sldId id="286" r:id="rId30"/>
    <p:sldId id="285" r:id="rId31"/>
    <p:sldId id="43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1BE49-782F-4238-9253-842336F061DB}" v="10" dt="2026-01-13T16:46:2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GANATHAN, Victor (DERBYSHIRE COMMUNITY HEALTH SERVICES NHS FOUNDATION TRUST)" userId="40814e74-a8f1-4c26-a8d8-d5f611f06bf7" providerId="ADAL" clId="{DE2ABD2E-65A1-4989-B9B5-627CE182EE08}"/>
    <pc:docChg chg="undo custSel addSld delSld modSld sldOrd">
      <pc:chgData name="JEGANATHAN, Victor (DERBYSHIRE COMMUNITY HEALTH SERVICES NHS FOUNDATION TRUST)" userId="40814e74-a8f1-4c26-a8d8-d5f611f06bf7" providerId="ADAL" clId="{DE2ABD2E-65A1-4989-B9B5-627CE182EE08}" dt="2026-01-09T11:12:25.636" v="630"/>
      <pc:docMkLst>
        <pc:docMk/>
      </pc:docMkLst>
      <pc:sldChg chg="addSp delSp mod">
        <pc:chgData name="JEGANATHAN, Victor (DERBYSHIRE COMMUNITY HEALTH SERVICES NHS FOUNDATION TRUST)" userId="40814e74-a8f1-4c26-a8d8-d5f611f06bf7" providerId="ADAL" clId="{DE2ABD2E-65A1-4989-B9B5-627CE182EE08}" dt="2026-01-08T13:39:00.252" v="247" actId="478"/>
        <pc:sldMkLst>
          <pc:docMk/>
          <pc:sldMk cId="511843281" sldId="257"/>
        </pc:sldMkLst>
      </pc:sldChg>
      <pc:sldChg chg="addSp delSp modSp add mod">
        <pc:chgData name="JEGANATHAN, Victor (DERBYSHIRE COMMUNITY HEALTH SERVICES NHS FOUNDATION TRUST)" userId="40814e74-a8f1-4c26-a8d8-d5f611f06bf7" providerId="ADAL" clId="{DE2ABD2E-65A1-4989-B9B5-627CE182EE08}" dt="2026-01-08T11:53:51.632" v="5" actId="22"/>
        <pc:sldMkLst>
          <pc:docMk/>
          <pc:sldMk cId="1177350990" sldId="266"/>
        </pc:sldMkLst>
        <pc:picChg chg="add">
          <ac:chgData name="JEGANATHAN, Victor (DERBYSHIRE COMMUNITY HEALTH SERVICES NHS FOUNDATION TRUST)" userId="40814e74-a8f1-4c26-a8d8-d5f611f06bf7" providerId="ADAL" clId="{DE2ABD2E-65A1-4989-B9B5-627CE182EE08}" dt="2026-01-08T11:53:51.632" v="5" actId="22"/>
          <ac:picMkLst>
            <pc:docMk/>
            <pc:sldMk cId="1177350990" sldId="266"/>
            <ac:picMk id="10" creationId="{6DE62D2C-5A97-109C-E18F-F788F8407178}"/>
          </ac:picMkLst>
        </pc:picChg>
      </pc:sldChg>
      <pc:sldChg chg="addSp modSp add mod">
        <pc:chgData name="JEGANATHAN, Victor (DERBYSHIRE COMMUNITY HEALTH SERVICES NHS FOUNDATION TRUST)" userId="40814e74-a8f1-4c26-a8d8-d5f611f06bf7" providerId="ADAL" clId="{DE2ABD2E-65A1-4989-B9B5-627CE182EE08}" dt="2026-01-08T13:46:28.905" v="267" actId="14100"/>
        <pc:sldMkLst>
          <pc:docMk/>
          <pc:sldMk cId="603511766" sldId="267"/>
        </pc:sldMkLst>
        <pc:spChg chg="add mod">
          <ac:chgData name="JEGANATHAN, Victor (DERBYSHIRE COMMUNITY HEALTH SERVICES NHS FOUNDATION TRUST)" userId="40814e74-a8f1-4c26-a8d8-d5f611f06bf7" providerId="ADAL" clId="{DE2ABD2E-65A1-4989-B9B5-627CE182EE08}" dt="2026-01-08T11:57:11.577" v="31" actId="1076"/>
          <ac:spMkLst>
            <pc:docMk/>
            <pc:sldMk cId="603511766" sldId="267"/>
            <ac:spMk id="4" creationId="{657E1BF9-0AED-91DC-E3EC-2FD9B89BAC73}"/>
          </ac:spMkLst>
        </pc:spChg>
        <pc:picChg chg="add mod">
          <ac:chgData name="JEGANATHAN, Victor (DERBYSHIRE COMMUNITY HEALTH SERVICES NHS FOUNDATION TRUST)" userId="40814e74-a8f1-4c26-a8d8-d5f611f06bf7" providerId="ADAL" clId="{DE2ABD2E-65A1-4989-B9B5-627CE182EE08}" dt="2026-01-08T13:46:28.905" v="267" actId="14100"/>
          <ac:picMkLst>
            <pc:docMk/>
            <pc:sldMk cId="603511766" sldId="267"/>
            <ac:picMk id="3" creationId="{74C746E9-EF06-4BEA-BB7E-108A7C893CAC}"/>
          </ac:picMkLst>
        </pc:picChg>
        <pc:picChg chg="mod">
          <ac:chgData name="JEGANATHAN, Victor (DERBYSHIRE COMMUNITY HEALTH SERVICES NHS FOUNDATION TRUST)" userId="40814e74-a8f1-4c26-a8d8-d5f611f06bf7" providerId="ADAL" clId="{DE2ABD2E-65A1-4989-B9B5-627CE182EE08}" dt="2026-01-08T11:57:06.539" v="29" actId="1076"/>
          <ac:picMkLst>
            <pc:docMk/>
            <pc:sldMk cId="603511766" sldId="267"/>
            <ac:picMk id="10" creationId="{B9E8BF75-206B-4D09-DB64-A8F87133F832}"/>
          </ac:picMkLst>
        </pc:picChg>
        <pc:picChg chg="add mod">
          <ac:chgData name="JEGANATHAN, Victor (DERBYSHIRE COMMUNITY HEALTH SERVICES NHS FOUNDATION TRUST)" userId="40814e74-a8f1-4c26-a8d8-d5f611f06bf7" providerId="ADAL" clId="{DE2ABD2E-65A1-4989-B9B5-627CE182EE08}" dt="2026-01-08T11:57:09.294" v="30" actId="1076"/>
          <ac:picMkLst>
            <pc:docMk/>
            <pc:sldMk cId="603511766" sldId="267"/>
            <ac:picMk id="1026" creationId="{50129064-1694-CF63-7ACB-C00EA1EFADEF}"/>
          </ac:picMkLst>
        </pc:picChg>
      </pc:sldChg>
      <pc:sldChg chg="addSp delSp modSp add mod">
        <pc:chgData name="JEGANATHAN, Victor (DERBYSHIRE COMMUNITY HEALTH SERVICES NHS FOUNDATION TRUST)" userId="40814e74-a8f1-4c26-a8d8-d5f611f06bf7" providerId="ADAL" clId="{DE2ABD2E-65A1-4989-B9B5-627CE182EE08}" dt="2026-01-08T12:18:26.181" v="82" actId="14100"/>
        <pc:sldMkLst>
          <pc:docMk/>
          <pc:sldMk cId="1131711017" sldId="268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18:26.181" v="82" actId="14100"/>
          <ac:spMkLst>
            <pc:docMk/>
            <pc:sldMk cId="1131711017" sldId="268"/>
            <ac:spMk id="3" creationId="{0A99B687-EAAD-0943-CBD7-6FE4661BD774}"/>
          </ac:spMkLst>
        </pc:spChg>
        <pc:spChg chg="add mod">
          <ac:chgData name="JEGANATHAN, Victor (DERBYSHIRE COMMUNITY HEALTH SERVICES NHS FOUNDATION TRUST)" userId="40814e74-a8f1-4c26-a8d8-d5f611f06bf7" providerId="ADAL" clId="{DE2ABD2E-65A1-4989-B9B5-627CE182EE08}" dt="2026-01-08T12:18:21.029" v="81" actId="403"/>
          <ac:spMkLst>
            <pc:docMk/>
            <pc:sldMk cId="1131711017" sldId="268"/>
            <ac:spMk id="8" creationId="{0C93E951-1E3F-AEF0-D08D-27D303413A53}"/>
          </ac:spMkLst>
        </pc:spChg>
      </pc:sldChg>
      <pc:sldChg chg="addSp modSp add mod">
        <pc:chgData name="JEGANATHAN, Victor (DERBYSHIRE COMMUNITY HEALTH SERVICES NHS FOUNDATION TRUST)" userId="40814e74-a8f1-4c26-a8d8-d5f611f06bf7" providerId="ADAL" clId="{DE2ABD2E-65A1-4989-B9B5-627CE182EE08}" dt="2026-01-08T12:20:00.137" v="100" actId="113"/>
        <pc:sldMkLst>
          <pc:docMk/>
          <pc:sldMk cId="269236576" sldId="269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20:00.137" v="100" actId="113"/>
          <ac:spMkLst>
            <pc:docMk/>
            <pc:sldMk cId="269236576" sldId="269"/>
            <ac:spMk id="3" creationId="{EA42C224-160A-4DC5-19F7-64867FC3032F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8T12:19:12.771" v="91" actId="20577"/>
          <ac:spMkLst>
            <pc:docMk/>
            <pc:sldMk cId="269236576" sldId="269"/>
            <ac:spMk id="8" creationId="{983F7AFF-1A41-416C-23C7-2CF033AB4A12}"/>
          </ac:spMkLst>
        </pc:spChg>
      </pc:sldChg>
      <pc:sldChg chg="modSp add mod">
        <pc:chgData name="JEGANATHAN, Victor (DERBYSHIRE COMMUNITY HEALTH SERVICES NHS FOUNDATION TRUST)" userId="40814e74-a8f1-4c26-a8d8-d5f611f06bf7" providerId="ADAL" clId="{DE2ABD2E-65A1-4989-B9B5-627CE182EE08}" dt="2026-01-09T10:58:04.676" v="526" actId="113"/>
        <pc:sldMkLst>
          <pc:docMk/>
          <pc:sldMk cId="422010540" sldId="270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9T10:58:04.676" v="526" actId="113"/>
          <ac:spMkLst>
            <pc:docMk/>
            <pc:sldMk cId="422010540" sldId="270"/>
            <ac:spMk id="3" creationId="{D950216F-B337-CD67-AE55-5659D234318A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8T12:22:28.459" v="103"/>
          <ac:spMkLst>
            <pc:docMk/>
            <pc:sldMk cId="422010540" sldId="270"/>
            <ac:spMk id="8" creationId="{078F1AB8-7172-050E-43A0-0F4E2AB4F73D}"/>
          </ac:spMkLst>
        </pc:spChg>
      </pc:sldChg>
      <pc:sldChg chg="addSp modSp add mod">
        <pc:chgData name="JEGANATHAN, Victor (DERBYSHIRE COMMUNITY HEALTH SERVICES NHS FOUNDATION TRUST)" userId="40814e74-a8f1-4c26-a8d8-d5f611f06bf7" providerId="ADAL" clId="{DE2ABD2E-65A1-4989-B9B5-627CE182EE08}" dt="2026-01-08T12:33:45.168" v="146" actId="113"/>
        <pc:sldMkLst>
          <pc:docMk/>
          <pc:sldMk cId="4017445723" sldId="271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33:45.168" v="146" actId="113"/>
          <ac:spMkLst>
            <pc:docMk/>
            <pc:sldMk cId="4017445723" sldId="271"/>
            <ac:spMk id="3" creationId="{00EE5413-A420-7CBD-D489-5814D2CA6F1C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8T12:32:42.346" v="141" actId="20577"/>
          <ac:spMkLst>
            <pc:docMk/>
            <pc:sldMk cId="4017445723" sldId="271"/>
            <ac:spMk id="8" creationId="{58F401E1-A38C-B253-A5D5-ECBE17F9D636}"/>
          </ac:spMkLst>
        </pc:spChg>
      </pc:sldChg>
      <pc:sldChg chg="addSp modSp add mod">
        <pc:chgData name="JEGANATHAN, Victor (DERBYSHIRE COMMUNITY HEALTH SERVICES NHS FOUNDATION TRUST)" userId="40814e74-a8f1-4c26-a8d8-d5f611f06bf7" providerId="ADAL" clId="{DE2ABD2E-65A1-4989-B9B5-627CE182EE08}" dt="2026-01-08T12:38:08.288" v="188" actId="27636"/>
        <pc:sldMkLst>
          <pc:docMk/>
          <pc:sldMk cId="537406134" sldId="272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38:08.288" v="188" actId="27636"/>
          <ac:spMkLst>
            <pc:docMk/>
            <pc:sldMk cId="537406134" sldId="272"/>
            <ac:spMk id="3" creationId="{203B1560-4A07-AE16-3100-38090F6D7E05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8T12:36:15.106" v="152" actId="20577"/>
          <ac:spMkLst>
            <pc:docMk/>
            <pc:sldMk cId="537406134" sldId="272"/>
            <ac:spMk id="8" creationId="{28C4930E-0742-842C-1D2F-6E9831E33F44}"/>
          </ac:spMkLst>
        </pc:spChg>
      </pc:sldChg>
      <pc:sldChg chg="modSp add mod">
        <pc:chgData name="JEGANATHAN, Victor (DERBYSHIRE COMMUNITY HEALTH SERVICES NHS FOUNDATION TRUST)" userId="40814e74-a8f1-4c26-a8d8-d5f611f06bf7" providerId="ADAL" clId="{DE2ABD2E-65A1-4989-B9B5-627CE182EE08}" dt="2026-01-08T12:40:40.743" v="204" actId="12"/>
        <pc:sldMkLst>
          <pc:docMk/>
          <pc:sldMk cId="2533095383" sldId="273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40:40.743" v="204" actId="12"/>
          <ac:spMkLst>
            <pc:docMk/>
            <pc:sldMk cId="2533095383" sldId="273"/>
            <ac:spMk id="3" creationId="{D5A0A64E-AE37-F3F0-0540-8AC59E8E2BCB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8T12:40:23.489" v="199" actId="20577"/>
          <ac:spMkLst>
            <pc:docMk/>
            <pc:sldMk cId="2533095383" sldId="273"/>
            <ac:spMk id="8" creationId="{25977EDF-721E-315B-767D-5656591D4161}"/>
          </ac:spMkLst>
        </pc:spChg>
      </pc:sldChg>
      <pc:sldChg chg="addSp modSp add mod">
        <pc:chgData name="JEGANATHAN, Victor (DERBYSHIRE COMMUNITY HEALTH SERVICES NHS FOUNDATION TRUST)" userId="40814e74-a8f1-4c26-a8d8-d5f611f06bf7" providerId="ADAL" clId="{DE2ABD2E-65A1-4989-B9B5-627CE182EE08}" dt="2026-01-08T12:51:02.694" v="217" actId="113"/>
        <pc:sldMkLst>
          <pc:docMk/>
          <pc:sldMk cId="1585768390" sldId="274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51:02.694" v="217" actId="113"/>
          <ac:spMkLst>
            <pc:docMk/>
            <pc:sldMk cId="1585768390" sldId="274"/>
            <ac:spMk id="3" creationId="{31592E40-399C-9506-C983-143146F439B3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8T12:50:30.830" v="207"/>
          <ac:spMkLst>
            <pc:docMk/>
            <pc:sldMk cId="1585768390" sldId="274"/>
            <ac:spMk id="8" creationId="{643D1F55-FA86-157D-832A-96FD9DEC1707}"/>
          </ac:spMkLst>
        </pc:spChg>
      </pc:sldChg>
      <pc:sldChg chg="modSp add mod">
        <pc:chgData name="JEGANATHAN, Victor (DERBYSHIRE COMMUNITY HEALTH SERVICES NHS FOUNDATION TRUST)" userId="40814e74-a8f1-4c26-a8d8-d5f611f06bf7" providerId="ADAL" clId="{DE2ABD2E-65A1-4989-B9B5-627CE182EE08}" dt="2026-01-08T12:54:31.681" v="231" actId="113"/>
        <pc:sldMkLst>
          <pc:docMk/>
          <pc:sldMk cId="1929621579" sldId="275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54:31.681" v="231" actId="113"/>
          <ac:spMkLst>
            <pc:docMk/>
            <pc:sldMk cId="1929621579" sldId="275"/>
            <ac:spMk id="3" creationId="{CDE56BED-9675-11AF-D2AF-9AA93A11C508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8T12:53:43.293" v="223" actId="20577"/>
          <ac:spMkLst>
            <pc:docMk/>
            <pc:sldMk cId="1929621579" sldId="275"/>
            <ac:spMk id="8" creationId="{937D932C-2717-EB71-8B63-7FD5E9AC658F}"/>
          </ac:spMkLst>
        </pc:spChg>
      </pc:sldChg>
      <pc:sldChg chg="addSp delSp modSp add mod">
        <pc:chgData name="JEGANATHAN, Victor (DERBYSHIRE COMMUNITY HEALTH SERVICES NHS FOUNDATION TRUST)" userId="40814e74-a8f1-4c26-a8d8-d5f611f06bf7" providerId="ADAL" clId="{DE2ABD2E-65A1-4989-B9B5-627CE182EE08}" dt="2026-01-08T12:57:17.274" v="243" actId="113"/>
        <pc:sldMkLst>
          <pc:docMk/>
          <pc:sldMk cId="2240308874" sldId="276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8T12:57:17.274" v="243" actId="113"/>
          <ac:spMkLst>
            <pc:docMk/>
            <pc:sldMk cId="2240308874" sldId="276"/>
            <ac:spMk id="8" creationId="{10EC7E8A-1867-F65E-8A11-C26496AA2B76}"/>
          </ac:spMkLst>
        </pc:spChg>
        <pc:picChg chg="add mod">
          <ac:chgData name="JEGANATHAN, Victor (DERBYSHIRE COMMUNITY HEALTH SERVICES NHS FOUNDATION TRUST)" userId="40814e74-a8f1-4c26-a8d8-d5f611f06bf7" providerId="ADAL" clId="{DE2ABD2E-65A1-4989-B9B5-627CE182EE08}" dt="2026-01-08T12:56:23.375" v="238" actId="1076"/>
          <ac:picMkLst>
            <pc:docMk/>
            <pc:sldMk cId="2240308874" sldId="276"/>
            <ac:picMk id="7172" creationId="{CA937EAA-FB5F-15F3-CE8C-5A88CFF67E17}"/>
          </ac:picMkLst>
        </pc:picChg>
      </pc:sldChg>
      <pc:sldChg chg="new del">
        <pc:chgData name="JEGANATHAN, Victor (DERBYSHIRE COMMUNITY HEALTH SERVICES NHS FOUNDATION TRUST)" userId="40814e74-a8f1-4c26-a8d8-d5f611f06bf7" providerId="ADAL" clId="{DE2ABD2E-65A1-4989-B9B5-627CE182EE08}" dt="2026-01-09T10:36:31.849" v="326" actId="2696"/>
        <pc:sldMkLst>
          <pc:docMk/>
          <pc:sldMk cId="1701170862" sldId="277"/>
        </pc:sldMkLst>
      </pc:sldChg>
      <pc:sldChg chg="addSp modSp add del mod">
        <pc:chgData name="JEGANATHAN, Victor (DERBYSHIRE COMMUNITY HEALTH SERVICES NHS FOUNDATION TRUST)" userId="40814e74-a8f1-4c26-a8d8-d5f611f06bf7" providerId="ADAL" clId="{DE2ABD2E-65A1-4989-B9B5-627CE182EE08}" dt="2026-01-08T13:45:13.771" v="265" actId="47"/>
        <pc:sldMkLst>
          <pc:docMk/>
          <pc:sldMk cId="2956809732" sldId="277"/>
        </pc:sldMkLst>
      </pc:sldChg>
      <pc:sldChg chg="addSp modSp add mod ord">
        <pc:chgData name="JEGANATHAN, Victor (DERBYSHIRE COMMUNITY HEALTH SERVICES NHS FOUNDATION TRUST)" userId="40814e74-a8f1-4c26-a8d8-d5f611f06bf7" providerId="ADAL" clId="{DE2ABD2E-65A1-4989-B9B5-627CE182EE08}" dt="2026-01-09T10:36:29.116" v="325"/>
        <pc:sldMkLst>
          <pc:docMk/>
          <pc:sldMk cId="832903530" sldId="278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9T10:36:06.068" v="323" actId="20577"/>
          <ac:spMkLst>
            <pc:docMk/>
            <pc:sldMk cId="832903530" sldId="278"/>
            <ac:spMk id="3" creationId="{0421FF7C-3C43-08AF-25AE-CD05FF0D84D5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9T10:31:48.795" v="294" actId="20577"/>
          <ac:spMkLst>
            <pc:docMk/>
            <pc:sldMk cId="832903530" sldId="278"/>
            <ac:spMk id="8" creationId="{3A681E4E-C563-CABF-9209-2414D43984FC}"/>
          </ac:spMkLst>
        </pc:spChg>
      </pc:sldChg>
      <pc:sldChg chg="add del">
        <pc:chgData name="JEGANATHAN, Victor (DERBYSHIRE COMMUNITY HEALTH SERVICES NHS FOUNDATION TRUST)" userId="40814e74-a8f1-4c26-a8d8-d5f611f06bf7" providerId="ADAL" clId="{DE2ABD2E-65A1-4989-B9B5-627CE182EE08}" dt="2026-01-08T13:45:41.054" v="266" actId="2696"/>
        <pc:sldMkLst>
          <pc:docMk/>
          <pc:sldMk cId="3774477335" sldId="278"/>
        </pc:sldMkLst>
      </pc:sldChg>
      <pc:sldChg chg="addSp modSp add mod">
        <pc:chgData name="JEGANATHAN, Victor (DERBYSHIRE COMMUNITY HEALTH SERVICES NHS FOUNDATION TRUST)" userId="40814e74-a8f1-4c26-a8d8-d5f611f06bf7" providerId="ADAL" clId="{DE2ABD2E-65A1-4989-B9B5-627CE182EE08}" dt="2026-01-09T10:53:17.633" v="489" actId="20577"/>
        <pc:sldMkLst>
          <pc:docMk/>
          <pc:sldMk cId="1348514616" sldId="279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9T10:53:17.633" v="489" actId="20577"/>
          <ac:spMkLst>
            <pc:docMk/>
            <pc:sldMk cId="1348514616" sldId="279"/>
            <ac:spMk id="3" creationId="{A410A23E-7811-8E7C-62F6-45501D656535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9T10:50:51.069" v="331" actId="20577"/>
          <ac:spMkLst>
            <pc:docMk/>
            <pc:sldMk cId="1348514616" sldId="279"/>
            <ac:spMk id="8" creationId="{1ED9AB3C-2724-1A6C-3992-06D36AFDB76B}"/>
          </ac:spMkLst>
        </pc:spChg>
      </pc:sldChg>
      <pc:sldChg chg="delSp add del">
        <pc:chgData name="JEGANATHAN, Victor (DERBYSHIRE COMMUNITY HEALTH SERVICES NHS FOUNDATION TRUST)" userId="40814e74-a8f1-4c26-a8d8-d5f611f06bf7" providerId="ADAL" clId="{DE2ABD2E-65A1-4989-B9B5-627CE182EE08}" dt="2026-01-08T13:45:13.771" v="265" actId="47"/>
        <pc:sldMkLst>
          <pc:docMk/>
          <pc:sldMk cId="2299510050" sldId="279"/>
        </pc:sldMkLst>
      </pc:sldChg>
      <pc:sldChg chg="addSp modSp add mod">
        <pc:chgData name="JEGANATHAN, Victor (DERBYSHIRE COMMUNITY HEALTH SERVICES NHS FOUNDATION TRUST)" userId="40814e74-a8f1-4c26-a8d8-d5f611f06bf7" providerId="ADAL" clId="{DE2ABD2E-65A1-4989-B9B5-627CE182EE08}" dt="2026-01-09T11:00:45.615" v="622" actId="27636"/>
        <pc:sldMkLst>
          <pc:docMk/>
          <pc:sldMk cId="2356373399" sldId="280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9T11:00:45.615" v="622" actId="27636"/>
          <ac:spMkLst>
            <pc:docMk/>
            <pc:sldMk cId="2356373399" sldId="280"/>
            <ac:spMk id="3" creationId="{078D9632-F2AF-D398-949F-BBB21DF7759B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9T10:55:40.909" v="500" actId="20577"/>
          <ac:spMkLst>
            <pc:docMk/>
            <pc:sldMk cId="2356373399" sldId="280"/>
            <ac:spMk id="8" creationId="{AA94FC83-D46D-FC6B-BEF2-F7A96FFA6EC8}"/>
          </ac:spMkLst>
        </pc:spChg>
      </pc:sldChg>
      <pc:sldChg chg="delSp add del">
        <pc:chgData name="JEGANATHAN, Victor (DERBYSHIRE COMMUNITY HEALTH SERVICES NHS FOUNDATION TRUST)" userId="40814e74-a8f1-4c26-a8d8-d5f611f06bf7" providerId="ADAL" clId="{DE2ABD2E-65A1-4989-B9B5-627CE182EE08}" dt="2026-01-08T13:45:13.771" v="265" actId="47"/>
        <pc:sldMkLst>
          <pc:docMk/>
          <pc:sldMk cId="3337585637" sldId="280"/>
        </pc:sldMkLst>
      </pc:sldChg>
      <pc:sldChg chg="modSp add mod">
        <pc:chgData name="JEGANATHAN, Victor (DERBYSHIRE COMMUNITY HEALTH SERVICES NHS FOUNDATION TRUST)" userId="40814e74-a8f1-4c26-a8d8-d5f611f06bf7" providerId="ADAL" clId="{DE2ABD2E-65A1-4989-B9B5-627CE182EE08}" dt="2026-01-09T11:00:20.386" v="617" actId="27636"/>
        <pc:sldMkLst>
          <pc:docMk/>
          <pc:sldMk cId="1884342727" sldId="281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9T11:00:20.386" v="617" actId="27636"/>
          <ac:spMkLst>
            <pc:docMk/>
            <pc:sldMk cId="1884342727" sldId="281"/>
            <ac:spMk id="3" creationId="{82E5C795-3F0A-152F-EF9F-EEB56F6E5347}"/>
          </ac:spMkLst>
        </pc:spChg>
      </pc:sldChg>
      <pc:sldChg chg="add del">
        <pc:chgData name="JEGANATHAN, Victor (DERBYSHIRE COMMUNITY HEALTH SERVICES NHS FOUNDATION TRUST)" userId="40814e74-a8f1-4c26-a8d8-d5f611f06bf7" providerId="ADAL" clId="{DE2ABD2E-65A1-4989-B9B5-627CE182EE08}" dt="2026-01-08T13:45:13.771" v="265" actId="47"/>
        <pc:sldMkLst>
          <pc:docMk/>
          <pc:sldMk cId="2978230698" sldId="281"/>
        </pc:sldMkLst>
      </pc:sldChg>
      <pc:sldChg chg="modSp add mod ord">
        <pc:chgData name="JEGANATHAN, Victor (DERBYSHIRE COMMUNITY HEALTH SERVICES NHS FOUNDATION TRUST)" userId="40814e74-a8f1-4c26-a8d8-d5f611f06bf7" providerId="ADAL" clId="{DE2ABD2E-65A1-4989-B9B5-627CE182EE08}" dt="2026-01-09T11:12:25.636" v="630"/>
        <pc:sldMkLst>
          <pc:docMk/>
          <pc:sldMk cId="3673167095" sldId="282"/>
        </pc:sldMkLst>
        <pc:spChg chg="mod">
          <ac:chgData name="JEGANATHAN, Victor (DERBYSHIRE COMMUNITY HEALTH SERVICES NHS FOUNDATION TRUST)" userId="40814e74-a8f1-4c26-a8d8-d5f611f06bf7" providerId="ADAL" clId="{DE2ABD2E-65A1-4989-B9B5-627CE182EE08}" dt="2026-01-09T11:12:25.636" v="630"/>
          <ac:spMkLst>
            <pc:docMk/>
            <pc:sldMk cId="3673167095" sldId="282"/>
            <ac:spMk id="3" creationId="{3B6B0ACF-600E-7AD9-D1C1-C90C7482845F}"/>
          </ac:spMkLst>
        </pc:spChg>
        <pc:spChg chg="mod">
          <ac:chgData name="JEGANATHAN, Victor (DERBYSHIRE COMMUNITY HEALTH SERVICES NHS FOUNDATION TRUST)" userId="40814e74-a8f1-4c26-a8d8-d5f611f06bf7" providerId="ADAL" clId="{DE2ABD2E-65A1-4989-B9B5-627CE182EE08}" dt="2026-01-09T11:12:17.448" v="628"/>
          <ac:spMkLst>
            <pc:docMk/>
            <pc:sldMk cId="3673167095" sldId="282"/>
            <ac:spMk id="8" creationId="{9FC036F1-832C-2771-58F1-ABABADBD5B09}"/>
          </ac:spMkLst>
        </pc:spChg>
      </pc:sldChg>
    </pc:docChg>
  </pc:docChgLst>
  <pc:docChgLst>
    <pc:chgData name="DEWA, Charles (DERBYSHIRE COMMUNITY HEALTH SERVICES NHS FOUNDATION TRUST)" userId="f2fe84db-6d2a-4b8f-bc5d-7f313c083b77" providerId="ADAL" clId="{DB027C9F-14F2-4568-9FAC-9B3AE5AC4646}"/>
    <pc:docChg chg="custSel addSld delSld modSld sldOrd">
      <pc:chgData name="DEWA, Charles (DERBYSHIRE COMMUNITY HEALTH SERVICES NHS FOUNDATION TRUST)" userId="f2fe84db-6d2a-4b8f-bc5d-7f313c083b77" providerId="ADAL" clId="{DB027C9F-14F2-4568-9FAC-9B3AE5AC4646}" dt="2026-01-13T16:46:38.164" v="485" actId="47"/>
      <pc:docMkLst>
        <pc:docMk/>
      </pc:docMkLst>
      <pc:sldChg chg="delSp mod">
        <pc:chgData name="DEWA, Charles (DERBYSHIRE COMMUNITY HEALTH SERVICES NHS FOUNDATION TRUST)" userId="f2fe84db-6d2a-4b8f-bc5d-7f313c083b77" providerId="ADAL" clId="{DB027C9F-14F2-4568-9FAC-9B3AE5AC4646}" dt="2026-01-12T11:07:56.197" v="0" actId="478"/>
        <pc:sldMkLst>
          <pc:docMk/>
          <pc:sldMk cId="511843281" sldId="257"/>
        </pc:sldMkLst>
        <pc:picChg chg="del">
          <ac:chgData name="DEWA, Charles (DERBYSHIRE COMMUNITY HEALTH SERVICES NHS FOUNDATION TRUST)" userId="f2fe84db-6d2a-4b8f-bc5d-7f313c083b77" providerId="ADAL" clId="{DB027C9F-14F2-4568-9FAC-9B3AE5AC4646}" dt="2026-01-12T11:07:56.197" v="0" actId="478"/>
          <ac:picMkLst>
            <pc:docMk/>
            <pc:sldMk cId="511843281" sldId="257"/>
            <ac:picMk id="9" creationId="{1E329E8F-7C59-A415-121F-F68F48E18DA9}"/>
          </ac:picMkLst>
        </pc:picChg>
      </pc:sldChg>
      <pc:sldChg chg="addSp delSp modSp mod">
        <pc:chgData name="DEWA, Charles (DERBYSHIRE COMMUNITY HEALTH SERVICES NHS FOUNDATION TRUST)" userId="f2fe84db-6d2a-4b8f-bc5d-7f313c083b77" providerId="ADAL" clId="{DB027C9F-14F2-4568-9FAC-9B3AE5AC4646}" dt="2026-01-12T12:09:32.798" v="56" actId="478"/>
        <pc:sldMkLst>
          <pc:docMk/>
          <pc:sldMk cId="4246895788" sldId="258"/>
        </pc:sldMkLst>
        <pc:picChg chg="add del mod">
          <ac:chgData name="DEWA, Charles (DERBYSHIRE COMMUNITY HEALTH SERVICES NHS FOUNDATION TRUST)" userId="f2fe84db-6d2a-4b8f-bc5d-7f313c083b77" providerId="ADAL" clId="{DB027C9F-14F2-4568-9FAC-9B3AE5AC4646}" dt="2026-01-12T12:09:32.798" v="56" actId="478"/>
          <ac:picMkLst>
            <pc:docMk/>
            <pc:sldMk cId="4246895788" sldId="258"/>
            <ac:picMk id="4" creationId="{B1590A0D-191F-22F2-C85C-6246911F6EE7}"/>
          </ac:picMkLst>
        </pc:picChg>
      </pc:sldChg>
      <pc:sldChg chg="addSp delSp modSp mod">
        <pc:chgData name="DEWA, Charles (DERBYSHIRE COMMUNITY HEALTH SERVICES NHS FOUNDATION TRUST)" userId="f2fe84db-6d2a-4b8f-bc5d-7f313c083b77" providerId="ADAL" clId="{DB027C9F-14F2-4568-9FAC-9B3AE5AC4646}" dt="2026-01-12T12:08:06.178" v="54"/>
        <pc:sldMkLst>
          <pc:docMk/>
          <pc:sldMk cId="3399553946" sldId="262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2T12:08:06.178" v="54"/>
          <ac:spMkLst>
            <pc:docMk/>
            <pc:sldMk cId="3399553946" sldId="262"/>
            <ac:spMk id="2" creationId="{5E136203-6B41-E7AB-E2E6-09CE35120AE6}"/>
          </ac:spMkLst>
        </pc:spChg>
        <pc:picChg chg="add del mod">
          <ac:chgData name="DEWA, Charles (DERBYSHIRE COMMUNITY HEALTH SERVICES NHS FOUNDATION TRUST)" userId="f2fe84db-6d2a-4b8f-bc5d-7f313c083b77" providerId="ADAL" clId="{DB027C9F-14F2-4568-9FAC-9B3AE5AC4646}" dt="2026-01-12T11:51:38.809" v="6" actId="478"/>
          <ac:picMkLst>
            <pc:docMk/>
            <pc:sldMk cId="3399553946" sldId="262"/>
            <ac:picMk id="4" creationId="{44696C43-443F-A208-2C4E-24AA3F612F7C}"/>
          </ac:picMkLst>
        </pc:picChg>
      </pc:sldChg>
      <pc:sldChg chg="modSp mod">
        <pc:chgData name="DEWA, Charles (DERBYSHIRE COMMUNITY HEALTH SERVICES NHS FOUNDATION TRUST)" userId="f2fe84db-6d2a-4b8f-bc5d-7f313c083b77" providerId="ADAL" clId="{DB027C9F-14F2-4568-9FAC-9B3AE5AC4646}" dt="2026-01-12T12:03:58.977" v="52" actId="33524"/>
        <pc:sldMkLst>
          <pc:docMk/>
          <pc:sldMk cId="3755827969" sldId="263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2T12:03:58.977" v="52" actId="33524"/>
          <ac:spMkLst>
            <pc:docMk/>
            <pc:sldMk cId="3755827969" sldId="263"/>
            <ac:spMk id="2" creationId="{B21B14C0-8D20-1E8E-DC93-196BFE150F3C}"/>
          </ac:spMkLst>
        </pc:spChg>
      </pc:sldChg>
      <pc:sldChg chg="modSp mod">
        <pc:chgData name="DEWA, Charles (DERBYSHIRE COMMUNITY HEALTH SERVICES NHS FOUNDATION TRUST)" userId="f2fe84db-6d2a-4b8f-bc5d-7f313c083b77" providerId="ADAL" clId="{DB027C9F-14F2-4568-9FAC-9B3AE5AC4646}" dt="2026-01-12T12:23:25.296" v="141" actId="20577"/>
        <pc:sldMkLst>
          <pc:docMk/>
          <pc:sldMk cId="2356373399" sldId="280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2T12:23:25.296" v="141" actId="20577"/>
          <ac:spMkLst>
            <pc:docMk/>
            <pc:sldMk cId="2356373399" sldId="280"/>
            <ac:spMk id="3" creationId="{078D9632-F2AF-D398-949F-BBB21DF7759B}"/>
          </ac:spMkLst>
        </pc:spChg>
      </pc:sldChg>
      <pc:sldChg chg="modSp mod">
        <pc:chgData name="DEWA, Charles (DERBYSHIRE COMMUNITY HEALTH SERVICES NHS FOUNDATION TRUST)" userId="f2fe84db-6d2a-4b8f-bc5d-7f313c083b77" providerId="ADAL" clId="{DB027C9F-14F2-4568-9FAC-9B3AE5AC4646}" dt="2026-01-12T12:18:22.324" v="97" actId="20577"/>
        <pc:sldMkLst>
          <pc:docMk/>
          <pc:sldMk cId="1884342727" sldId="281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2T12:18:22.324" v="97" actId="20577"/>
          <ac:spMkLst>
            <pc:docMk/>
            <pc:sldMk cId="1884342727" sldId="281"/>
            <ac:spMk id="3" creationId="{82E5C795-3F0A-152F-EF9F-EEB56F6E5347}"/>
          </ac:spMkLst>
        </pc:spChg>
      </pc:sldChg>
      <pc:sldChg chg="addSp delSp modSp new mod">
        <pc:chgData name="DEWA, Charles (DERBYSHIRE COMMUNITY HEALTH SERVICES NHS FOUNDATION TRUST)" userId="f2fe84db-6d2a-4b8f-bc5d-7f313c083b77" providerId="ADAL" clId="{DB027C9F-14F2-4568-9FAC-9B3AE5AC4646}" dt="2026-01-13T16:01:35.345" v="295" actId="20577"/>
        <pc:sldMkLst>
          <pc:docMk/>
          <pc:sldMk cId="1074535950" sldId="283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3T16:01:35.345" v="295" actId="20577"/>
          <ac:spMkLst>
            <pc:docMk/>
            <pc:sldMk cId="1074535950" sldId="283"/>
            <ac:spMk id="2" creationId="{E1A3622E-EC50-3C86-CDEA-E01488AA93D8}"/>
          </ac:spMkLst>
        </pc:spChg>
        <pc:spChg chg="del">
          <ac:chgData name="DEWA, Charles (DERBYSHIRE COMMUNITY HEALTH SERVICES NHS FOUNDATION TRUST)" userId="f2fe84db-6d2a-4b8f-bc5d-7f313c083b77" providerId="ADAL" clId="{DB027C9F-14F2-4568-9FAC-9B3AE5AC4646}" dt="2026-01-12T11:53:19.957" v="15"/>
          <ac:spMkLst>
            <pc:docMk/>
            <pc:sldMk cId="1074535950" sldId="283"/>
            <ac:spMk id="3" creationId="{BB8CACEC-3BB8-44E7-5494-F1030BA7595D}"/>
          </ac:spMkLst>
        </pc:spChg>
        <pc:picChg chg="add mod">
          <ac:chgData name="DEWA, Charles (DERBYSHIRE COMMUNITY HEALTH SERVICES NHS FOUNDATION TRUST)" userId="f2fe84db-6d2a-4b8f-bc5d-7f313c083b77" providerId="ADAL" clId="{DB027C9F-14F2-4568-9FAC-9B3AE5AC4646}" dt="2026-01-12T11:56:22.296" v="35" actId="14100"/>
          <ac:picMkLst>
            <pc:docMk/>
            <pc:sldMk cId="1074535950" sldId="283"/>
            <ac:picMk id="4" creationId="{18B4BA72-220F-743D-F399-3F354825340B}"/>
          </ac:picMkLst>
        </pc:picChg>
        <pc:picChg chg="add del mod">
          <ac:chgData name="DEWA, Charles (DERBYSHIRE COMMUNITY HEALTH SERVICES NHS FOUNDATION TRUST)" userId="f2fe84db-6d2a-4b8f-bc5d-7f313c083b77" providerId="ADAL" clId="{DB027C9F-14F2-4568-9FAC-9B3AE5AC4646}" dt="2026-01-12T11:55:58.382" v="30" actId="478"/>
          <ac:picMkLst>
            <pc:docMk/>
            <pc:sldMk cId="1074535950" sldId="283"/>
            <ac:picMk id="5" creationId="{EF84B117-C53B-0166-D8B4-1458EE4EEAC0}"/>
          </ac:picMkLst>
        </pc:picChg>
      </pc:sldChg>
      <pc:sldChg chg="addSp delSp modSp new mod">
        <pc:chgData name="DEWA, Charles (DERBYSHIRE COMMUNITY HEALTH SERVICES NHS FOUNDATION TRUST)" userId="f2fe84db-6d2a-4b8f-bc5d-7f313c083b77" providerId="ADAL" clId="{DB027C9F-14F2-4568-9FAC-9B3AE5AC4646}" dt="2026-01-13T16:00:39.244" v="251" actId="20577"/>
        <pc:sldMkLst>
          <pc:docMk/>
          <pc:sldMk cId="233785091" sldId="284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3T16:00:39.244" v="251" actId="20577"/>
          <ac:spMkLst>
            <pc:docMk/>
            <pc:sldMk cId="233785091" sldId="284"/>
            <ac:spMk id="2" creationId="{B3AFD58D-4F7C-2AE9-E302-966FDADE2CDB}"/>
          </ac:spMkLst>
        </pc:spChg>
        <pc:spChg chg="del">
          <ac:chgData name="DEWA, Charles (DERBYSHIRE COMMUNITY HEALTH SERVICES NHS FOUNDATION TRUST)" userId="f2fe84db-6d2a-4b8f-bc5d-7f313c083b77" providerId="ADAL" clId="{DB027C9F-14F2-4568-9FAC-9B3AE5AC4646}" dt="2026-01-12T11:58:37.305" v="44"/>
          <ac:spMkLst>
            <pc:docMk/>
            <pc:sldMk cId="233785091" sldId="284"/>
            <ac:spMk id="3" creationId="{3A7A30C0-1A6D-563C-009C-C9DAC0F75452}"/>
          </ac:spMkLst>
        </pc:spChg>
        <pc:picChg chg="add mod">
          <ac:chgData name="DEWA, Charles (DERBYSHIRE COMMUNITY HEALTH SERVICES NHS FOUNDATION TRUST)" userId="f2fe84db-6d2a-4b8f-bc5d-7f313c083b77" providerId="ADAL" clId="{DB027C9F-14F2-4568-9FAC-9B3AE5AC4646}" dt="2026-01-12T11:58:49.072" v="48" actId="14100"/>
          <ac:picMkLst>
            <pc:docMk/>
            <pc:sldMk cId="233785091" sldId="284"/>
            <ac:picMk id="4" creationId="{52008602-98EF-D8E9-B0C8-87F1CF65E5AD}"/>
          </ac:picMkLst>
        </pc:picChg>
      </pc:sldChg>
      <pc:sldChg chg="addSp delSp modSp new mod">
        <pc:chgData name="DEWA, Charles (DERBYSHIRE COMMUNITY HEALTH SERVICES NHS FOUNDATION TRUST)" userId="f2fe84db-6d2a-4b8f-bc5d-7f313c083b77" providerId="ADAL" clId="{DB027C9F-14F2-4568-9FAC-9B3AE5AC4646}" dt="2026-01-12T12:26:30.304" v="155" actId="14100"/>
        <pc:sldMkLst>
          <pc:docMk/>
          <pc:sldMk cId="3405515013" sldId="285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2T12:25:37.052" v="153" actId="122"/>
          <ac:spMkLst>
            <pc:docMk/>
            <pc:sldMk cId="3405515013" sldId="285"/>
            <ac:spMk id="2" creationId="{4A317031-8C06-AB6C-DB7A-2743EDE35FBC}"/>
          </ac:spMkLst>
        </pc:spChg>
        <pc:spChg chg="del">
          <ac:chgData name="DEWA, Charles (DERBYSHIRE COMMUNITY HEALTH SERVICES NHS FOUNDATION TRUST)" userId="f2fe84db-6d2a-4b8f-bc5d-7f313c083b77" providerId="ADAL" clId="{DB027C9F-14F2-4568-9FAC-9B3AE5AC4646}" dt="2026-01-12T12:26:21.491" v="154"/>
          <ac:spMkLst>
            <pc:docMk/>
            <pc:sldMk cId="3405515013" sldId="285"/>
            <ac:spMk id="3" creationId="{60096F25-56BC-F5D1-F37F-3F900004F95C}"/>
          </ac:spMkLst>
        </pc:spChg>
        <pc:picChg chg="add mod">
          <ac:chgData name="DEWA, Charles (DERBYSHIRE COMMUNITY HEALTH SERVICES NHS FOUNDATION TRUST)" userId="f2fe84db-6d2a-4b8f-bc5d-7f313c083b77" providerId="ADAL" clId="{DB027C9F-14F2-4568-9FAC-9B3AE5AC4646}" dt="2026-01-12T12:26:30.304" v="155" actId="14100"/>
          <ac:picMkLst>
            <pc:docMk/>
            <pc:sldMk cId="3405515013" sldId="285"/>
            <ac:picMk id="4" creationId="{E42DF2F5-FEC0-7584-3832-1C1AFAD8300B}"/>
          </ac:picMkLst>
        </pc:picChg>
      </pc:sldChg>
      <pc:sldChg chg="modSp new mod ord">
        <pc:chgData name="DEWA, Charles (DERBYSHIRE COMMUNITY HEALTH SERVICES NHS FOUNDATION TRUST)" userId="f2fe84db-6d2a-4b8f-bc5d-7f313c083b77" providerId="ADAL" clId="{DB027C9F-14F2-4568-9FAC-9B3AE5AC4646}" dt="2026-01-13T16:16:30.810" v="480"/>
        <pc:sldMkLst>
          <pc:docMk/>
          <pc:sldMk cId="820973314" sldId="286"/>
        </pc:sldMkLst>
        <pc:spChg chg="mod">
          <ac:chgData name="DEWA, Charles (DERBYSHIRE COMMUNITY HEALTH SERVICES NHS FOUNDATION TRUST)" userId="f2fe84db-6d2a-4b8f-bc5d-7f313c083b77" providerId="ADAL" clId="{DB027C9F-14F2-4568-9FAC-9B3AE5AC4646}" dt="2026-01-13T16:10:03.368" v="345" actId="122"/>
          <ac:spMkLst>
            <pc:docMk/>
            <pc:sldMk cId="820973314" sldId="286"/>
            <ac:spMk id="2" creationId="{18680D9C-01F6-14B3-612A-4DFF17230CDA}"/>
          </ac:spMkLst>
        </pc:spChg>
        <pc:spChg chg="mod">
          <ac:chgData name="DEWA, Charles (DERBYSHIRE COMMUNITY HEALTH SERVICES NHS FOUNDATION TRUST)" userId="f2fe84db-6d2a-4b8f-bc5d-7f313c083b77" providerId="ADAL" clId="{DB027C9F-14F2-4568-9FAC-9B3AE5AC4646}" dt="2026-01-13T16:16:09.663" v="478" actId="113"/>
          <ac:spMkLst>
            <pc:docMk/>
            <pc:sldMk cId="820973314" sldId="286"/>
            <ac:spMk id="3" creationId="{4679AB16-1BD4-3394-E4D0-7C06A71EF191}"/>
          </ac:spMkLst>
        </pc:spChg>
      </pc:sldChg>
      <pc:sldChg chg="new del">
        <pc:chgData name="DEWA, Charles (DERBYSHIRE COMMUNITY HEALTH SERVICES NHS FOUNDATION TRUST)" userId="f2fe84db-6d2a-4b8f-bc5d-7f313c083b77" providerId="ADAL" clId="{DB027C9F-14F2-4568-9FAC-9B3AE5AC4646}" dt="2026-01-13T16:46:38.164" v="485" actId="47"/>
        <pc:sldMkLst>
          <pc:docMk/>
          <pc:sldMk cId="2062724228" sldId="287"/>
        </pc:sldMkLst>
      </pc:sldChg>
      <pc:sldChg chg="add ord">
        <pc:chgData name="DEWA, Charles (DERBYSHIRE COMMUNITY HEALTH SERVICES NHS FOUNDATION TRUST)" userId="f2fe84db-6d2a-4b8f-bc5d-7f313c083b77" providerId="ADAL" clId="{DB027C9F-14F2-4568-9FAC-9B3AE5AC4646}" dt="2026-01-13T16:46:29.099" v="484"/>
        <pc:sldMkLst>
          <pc:docMk/>
          <pc:sldMk cId="1601181585" sldId="43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D95C-1828-5262-4919-F1A3A642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2EB8D-67E9-EEB5-4C1D-7508D6A8C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693B3-0B7F-679C-115E-0CA668F9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FDEEF-DD56-D691-B22E-5B30305D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3E2B-B0A1-075A-AB00-6F83B88D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8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4021-9440-3FAE-90AF-ED512D52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6B27B-B6FE-7996-0722-0D12C41C5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1C4E2-CC67-4810-387E-BAEA4B65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D25E-526B-099C-2D2F-66C0E0A8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9526-D943-7AAB-C173-17419351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1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60A3D-C9DA-6A96-92AD-B2670C480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7D62A-D87C-6112-67A2-9925A5314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82601-708E-23DB-970D-DE985D1F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D9A76-304B-FB70-53EC-F2BB07A1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D205-245E-C080-9655-A9C0FB23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9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D4DD-80C3-43A1-7C0C-54FCAAF5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D53B3-2BCF-FDCC-930B-933E13BDE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A9E89-0B5C-4406-E6B3-0119DD3B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0896-0530-3026-661D-917E28F5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88F8B-5115-0FC5-3E1F-6591DF7A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4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978F9-0354-6D59-3DC1-2D6C9196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B27EF-8A46-0814-794C-1190BEDF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2CEE3-E08F-3C04-47EA-1687585B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9499-6DF7-F496-AEFE-B69EADD7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A1E3-B907-28E2-75F7-8F6D0AA68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4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1249-1E17-7FE1-D89A-E18A1246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8BA69-A076-C6DE-2D6C-CAD5EFD0E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88788-08E5-CE42-3079-FD54ADBF6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6CC48-B68F-5776-191F-39F5194F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4D5C9-59D6-D06D-FC17-AD41C1BD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DBB8F-5174-5098-4EC9-AA37F171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1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499B-D43A-0375-C426-E3280B66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9805F-65B6-8889-4106-41AD1255A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91F15-9F5D-B3B6-EC02-F12A79F42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5BC8D-0F69-0123-17D1-473689E1D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182E7-9B6D-DA69-1FE9-BED4D5432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2B55B0-1F40-980C-1952-EB662127D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E6DFF-9790-F337-8B96-120E4041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2949F-A84B-5ACA-A1A3-F0D5EDDA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7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7661-14C3-CBD7-4143-BED5C4B8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94648-D7DC-775F-9C5F-E4400A46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B2493-887B-2BC1-ECE4-1B78120A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7DD71-258F-421D-BC72-586784B1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6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26396-4882-222C-6886-EAF1C18E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EC084-D336-2E96-9CAD-55F70193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6A4AB-7CA4-4466-CEBA-28170BD5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51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ECEB-61A6-1852-2EC2-46AB1D55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D06D-C07B-258E-FC71-13DBC0FF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2D32B-1CBD-FA61-B1BE-3DDB176C3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7BCF9-CD9B-7E61-6AF2-29311375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51752-157C-467C-7BC8-1A4E756E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B531C-11FF-511A-5677-60F9B602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3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4B4B-7763-BD51-15B2-D33AD935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3AD5E2-891E-F026-BFC6-19E4278D3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25C73-4EE6-570F-293F-47EC4EDA0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FD3C5-BCB3-6CE2-5F3D-7BC53E71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ADB59-F7B3-B6E9-4129-11D78F93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0B261-5CC3-9973-FE94-3F1045E1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9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20E02-6BAD-BECE-2D64-A51B0F94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1D33-2262-0382-208A-EC3AEA54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5525C-FD63-4D36-05CB-C565F3CA5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F8D9-19B7-40FD-B3CF-4BA86F8C6CE3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5995-4500-4A69-F57E-A72A5574A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015C7-A5AD-6808-F95C-FD6239F1A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151D17-03E6-4EAC-9AE2-5CE7E7B8D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QcL1B6qNTE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695AA7-9406-C99E-F040-3ABDCEBD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4" b="75996"/>
          <a:stretch/>
        </p:blipFill>
        <p:spPr>
          <a:xfrm>
            <a:off x="9970134" y="-433178"/>
            <a:ext cx="2375935" cy="1850797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011AD02-9A69-6B67-8FDB-9EB7FC0D6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48"/>
          <a:stretch/>
        </p:blipFill>
        <p:spPr>
          <a:xfrm>
            <a:off x="1" y="4211001"/>
            <a:ext cx="10067730" cy="1439133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744E7C4D-DD7D-9A35-477D-92DE08425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" y="41740"/>
            <a:ext cx="1439133" cy="1439133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59F374-B2B7-B594-1A39-8899189A5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819" y="6216131"/>
            <a:ext cx="1567727" cy="449555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48007A4-8D26-AE29-28E8-D3E5EC373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042948"/>
            <a:ext cx="1156455" cy="687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71FD77-E45B-0C29-909C-7D20DF976BEC}"/>
              </a:ext>
            </a:extLst>
          </p:cNvPr>
          <p:cNvSpPr txBox="1"/>
          <p:nvPr/>
        </p:nvSpPr>
        <p:spPr>
          <a:xfrm>
            <a:off x="49307" y="6354595"/>
            <a:ext cx="891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service is funded by Derbyshire County Council and Derby City Council and delivered by Derbyshire Community Health Services NHS Foundation Trust.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00E9ED-7CDB-7044-E570-898E9E17B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" y="1069705"/>
            <a:ext cx="11384280" cy="1577294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Sex &amp; healthy relationships: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Welcome to new arrivals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B461C-E50B-237A-E6AD-2A0C6DE1AE80}"/>
              </a:ext>
            </a:extLst>
          </p:cNvPr>
          <p:cNvSpPr txBox="1">
            <a:spLocks/>
          </p:cNvSpPr>
          <p:nvPr/>
        </p:nvSpPr>
        <p:spPr>
          <a:xfrm>
            <a:off x="578104" y="3980943"/>
            <a:ext cx="7525513" cy="142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Dewa,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Sexual Health Promotion Practitioner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in partnership with the Red Cross, Derby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E14BF362-5522-A48F-C37A-EE145FE1B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6"/>
          <a:stretch>
            <a:fillRect/>
          </a:stretch>
        </p:blipFill>
        <p:spPr bwMode="auto">
          <a:xfrm>
            <a:off x="9516592" y="3906973"/>
            <a:ext cx="1928455" cy="2026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491BDEA-4561-F1F8-CCC8-6192E6D9E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1612" y="2951027"/>
            <a:ext cx="6528775" cy="1655762"/>
          </a:xfrm>
        </p:spPr>
        <p:txBody>
          <a:bodyPr>
            <a:normAutofit/>
          </a:bodyPr>
          <a:lstStyle/>
          <a:p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session </a:t>
            </a:r>
            <a:r>
              <a:rPr lang="en-GB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will </a:t>
            </a:r>
            <a:r>
              <a:rPr lang="en-GB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 delivered in a non-judgmental, factual manner, allowing participants to ask questions and share their experiences in a safe environment.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6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0E28C-64F2-E807-BDD8-F7F0F9D41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14C0-8D20-1E8E-DC93-196BFE15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Consent is very important, and the law says it is needed for any sexual activity.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8627-E0E2-20D9-421B-456258EC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7845"/>
            <a:ext cx="10515600" cy="33591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It means a person chooses freely and is able to choose.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must be thinking clearly.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cannot be drunk or using drugs.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Important things about consent: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Talk clearly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Agree freely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Know what you are agreeing to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 pressure or force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Consent keeps relationships healthy and safe. It is part of UK law.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31C00D2-C1A9-1654-B329-ED15A89B4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069688-02DC-69B2-805D-08595337C621}"/>
              </a:ext>
            </a:extLst>
          </p:cNvPr>
          <p:cNvSpPr txBox="1">
            <a:spLocks/>
          </p:cNvSpPr>
          <p:nvPr/>
        </p:nvSpPr>
        <p:spPr>
          <a:xfrm>
            <a:off x="838200" y="1373107"/>
            <a:ext cx="10515600" cy="53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consent?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ACEC3-514E-AC53-A06D-4B2FC5C0E963}"/>
              </a:ext>
            </a:extLst>
          </p:cNvPr>
          <p:cNvSpPr txBox="1"/>
          <p:nvPr/>
        </p:nvSpPr>
        <p:spPr>
          <a:xfrm>
            <a:off x="838200" y="1912776"/>
            <a:ext cx="1126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Sexual Offences Act 2003 (England and Wales) defines consent as when a person ‘agrees by choice and has the capacity to make that choice’ e.g. </a:t>
            </a:r>
            <a:r>
              <a:rPr lang="en-GB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sound mind, no alcohol, or substance use</a:t>
            </a: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82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FA35-502C-5147-02E5-74C228512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AFED-DE60-0460-EF1F-44D7DC76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Sex and the law in the UK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29E91-6134-8DC7-D1B9-8CC800A7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645"/>
            <a:ext cx="10515600" cy="335911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legal age of consent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16 years old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Anyone under 16 cannot legally agree to sexual activity.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Sexual activity with someone under 16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against the law.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Consent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can be taken back at any time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even during sex.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“No” means “No”.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Silence is not consent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Consent can change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someone may agree to one activity but not another.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92343D9-3323-7C2B-4C86-DCDA047D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1E7D-4546-85E4-CA44-7B8749B1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53F-C39D-A10B-07A5-E5826BBC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28268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against the law in relationships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FD4E-B00C-73B7-DC4F-04A095A8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645"/>
            <a:ext cx="10515600" cy="4162075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UK, some actions in relationships break the law, especially if they hurt or force someone.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Physical or sexual abuse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Hitting or hurting someone is illegal.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Sex without consent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This is a crime, even in marriage.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FGM (Female Genital Mutilation)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Cutting or circumcision of girls or women is illegal and very serious.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1586BDA-B670-C57E-1531-352D10DA0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2F4AC-9C9D-B5E7-451A-41D57D01A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B687-EAAD-0943-CBD7-6FE4661BD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10515600" cy="4025226"/>
          </a:xfrm>
        </p:spPr>
        <p:txBody>
          <a:bodyPr>
            <a:normAutofit/>
          </a:bodyPr>
          <a:lstStyle/>
          <a:p>
            <a:pPr fontAlgn="t"/>
            <a:r>
              <a:rPr lang="en-GB" b="1" dirty="0"/>
              <a:t>Daily life</a:t>
            </a:r>
            <a:r>
              <a:rPr lang="en-GB" dirty="0"/>
              <a:t> – Telling someone what to wear, who to meet, or what to do. </a:t>
            </a:r>
          </a:p>
          <a:p>
            <a:pPr fontAlgn="t"/>
            <a:r>
              <a:rPr lang="en-GB" b="1" dirty="0"/>
              <a:t>Money control</a:t>
            </a:r>
            <a:r>
              <a:rPr lang="en-GB" dirty="0"/>
              <a:t> – Taking someone’s money or stopping them from using it. </a:t>
            </a:r>
          </a:p>
          <a:p>
            <a:pPr fontAlgn="t"/>
            <a:r>
              <a:rPr lang="en-GB" b="1" dirty="0"/>
              <a:t>Keeping them alone</a:t>
            </a:r>
            <a:r>
              <a:rPr lang="en-GB" dirty="0"/>
              <a:t> – Not letting them see friends or family.</a:t>
            </a:r>
          </a:p>
          <a:p>
            <a:pPr fontAlgn="t"/>
            <a:r>
              <a:rPr lang="en-GB" dirty="0"/>
              <a:t> </a:t>
            </a:r>
            <a:r>
              <a:rPr lang="en-GB" b="1" dirty="0"/>
              <a:t>Threats</a:t>
            </a:r>
            <a:r>
              <a:rPr lang="en-GB" dirty="0"/>
              <a:t> – Using fear or threats to make someone do things.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D537E68-D3F5-C8F6-1DB5-48E1923AD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3E951-1E3F-AEF0-D08D-27D303413A53}"/>
              </a:ext>
            </a:extLst>
          </p:cNvPr>
          <p:cNvSpPr txBox="1"/>
          <p:nvPr/>
        </p:nvSpPr>
        <p:spPr>
          <a:xfrm>
            <a:off x="1017037" y="401216"/>
            <a:ext cx="9694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Controlling behaviour </a:t>
            </a:r>
          </a:p>
          <a:p>
            <a:r>
              <a:rPr lang="en-GB" b="1" dirty="0">
                <a:latin typeface="Segoe UI" panose="020B0502040204020203" pitchFamily="34" charset="0"/>
              </a:rPr>
              <a:t>(Coercive and controlling behaviour)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71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70395-E9C2-99ED-1A81-B15AF48CC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C224-160A-4DC5-19F7-64867FC3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10515600" cy="4025226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The law says it is a crime to control or force someone in a relationship.</a:t>
            </a:r>
          </a:p>
          <a:p>
            <a:pPr fontAlgn="t"/>
            <a:r>
              <a:rPr lang="en-GB" dirty="0"/>
              <a:t>This is part of the </a:t>
            </a:r>
            <a:r>
              <a:rPr lang="en-GB" b="1" dirty="0"/>
              <a:t>Serious Crime Act 2015</a:t>
            </a:r>
            <a:r>
              <a:rPr lang="en-GB" dirty="0"/>
              <a:t>.</a:t>
            </a:r>
          </a:p>
          <a:p>
            <a:pPr fontAlgn="t"/>
            <a:r>
              <a:rPr lang="en-GB" dirty="0"/>
              <a:t>People who do this can go to prison for </a:t>
            </a:r>
            <a:r>
              <a:rPr lang="en-GB" b="1" dirty="0"/>
              <a:t>up to five years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5B332D8B-3002-1C23-6AD4-A29DE6254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3F7AFF-1A41-416C-23C7-2CF033AB4A12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The law on controlling behaviour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3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48980-A31D-547C-7F11-C2A31DA28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216F-B337-CD67-AE55-5659D2343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10515600" cy="4025226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Sexual assault and abuse are crimes. Report them. They </a:t>
            </a:r>
            <a:r>
              <a:rPr lang="en-GB" b="1" dirty="0"/>
              <a:t>do not </a:t>
            </a:r>
            <a:r>
              <a:rPr lang="en-GB" dirty="0"/>
              <a:t>make your asylum claim invalid.</a:t>
            </a:r>
          </a:p>
          <a:p>
            <a:pPr fontAlgn="t"/>
            <a:r>
              <a:rPr lang="en-GB" dirty="0"/>
              <a:t>If an asylum seeker is </a:t>
            </a:r>
            <a:r>
              <a:rPr lang="en-GB" b="1" dirty="0"/>
              <a:t>charged or found guilty </a:t>
            </a:r>
            <a:r>
              <a:rPr lang="en-GB" dirty="0"/>
              <a:t>of sexual misconduct, this can harm their claim.</a:t>
            </a:r>
          </a:p>
          <a:p>
            <a:pPr fontAlgn="t"/>
            <a:r>
              <a:rPr lang="en-GB" dirty="0"/>
              <a:t>The UK Home Office looks at a person’s </a:t>
            </a:r>
            <a:r>
              <a:rPr lang="en-GB" b="1" dirty="0"/>
              <a:t>behaviour and character </a:t>
            </a:r>
            <a:r>
              <a:rPr lang="en-GB" dirty="0"/>
              <a:t>when deciding on asylum. Crimes can affect the decision.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5FFB192-B833-72FF-9BBD-C5F11CDE4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F1AB8-7172-050E-43A0-0F4E2AB4F73D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Sexual behaviour and asylum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1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8651-D05A-0D82-2C2F-7D509DD36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5413-A420-7CBD-D489-5814D2CA6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10515600" cy="4025226"/>
          </a:xfrm>
        </p:spPr>
        <p:txBody>
          <a:bodyPr>
            <a:normAutofit/>
          </a:bodyPr>
          <a:lstStyle/>
          <a:p>
            <a:pPr fontAlgn="t"/>
            <a:r>
              <a:rPr lang="en-GB" b="1" dirty="0"/>
              <a:t>Insults again and again –</a:t>
            </a:r>
            <a:r>
              <a:rPr lang="en-GB" dirty="0"/>
              <a:t> Always saying hurtful things or making fun of someone.</a:t>
            </a:r>
          </a:p>
          <a:p>
            <a:pPr fontAlgn="t"/>
            <a:r>
              <a:rPr lang="en-GB" b="1" dirty="0"/>
              <a:t>Making someone afraid –</a:t>
            </a:r>
            <a:r>
              <a:rPr lang="en-GB" dirty="0"/>
              <a:t> Using scary actions, breaking things, or threatening them.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771DB1C-BF26-DEF1-6DEF-68D730FAF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401E1-A38C-B253-A5D5-ECBE17F9D636}"/>
              </a:ext>
            </a:extLst>
          </p:cNvPr>
          <p:cNvSpPr txBox="1"/>
          <p:nvPr/>
        </p:nvSpPr>
        <p:spPr>
          <a:xfrm>
            <a:off x="1017036" y="401216"/>
            <a:ext cx="10515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Emotional harm and fear</a:t>
            </a:r>
          </a:p>
          <a:p>
            <a:r>
              <a:rPr lang="en-GB" dirty="0"/>
              <a:t>(Psychological and emotional abuse)</a:t>
            </a:r>
          </a:p>
        </p:txBody>
      </p:sp>
    </p:spTree>
    <p:extLst>
      <p:ext uri="{BB962C8B-B14F-4D97-AF65-F5344CB8AC3E}">
        <p14:creationId xmlns:p14="http://schemas.microsoft.com/office/powerpoint/2010/main" val="401744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4F1A7-0F6B-5179-0B98-DBD538F2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B1560-4A07-AE16-3100-38090F6D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GB" dirty="0"/>
              <a:t>The law says it is a crime to give someone HIV on purpose or by being careless.</a:t>
            </a:r>
          </a:p>
          <a:p>
            <a:pPr marL="0" indent="0" fontAlgn="t">
              <a:buNone/>
            </a:pPr>
            <a:r>
              <a:rPr lang="en-GB" dirty="0"/>
              <a:t>Two types:</a:t>
            </a:r>
          </a:p>
          <a:p>
            <a:pPr lvl="1" fontAlgn="t"/>
            <a:r>
              <a:rPr lang="en-GB" dirty="0"/>
              <a:t>Reckless – Not careful (Section 20)</a:t>
            </a:r>
          </a:p>
          <a:p>
            <a:pPr lvl="1" fontAlgn="t"/>
            <a:r>
              <a:rPr lang="en-GB" dirty="0"/>
              <a:t>Intentional – On purpose (Section 18)</a:t>
            </a:r>
            <a:br>
              <a:rPr lang="en-GB" dirty="0"/>
            </a:br>
            <a:endParaRPr lang="en-GB" dirty="0"/>
          </a:p>
          <a:p>
            <a:pPr marL="0" indent="0" fontAlgn="t">
              <a:buNone/>
            </a:pPr>
            <a:r>
              <a:rPr lang="en-GB" dirty="0"/>
              <a:t>Punishment:</a:t>
            </a:r>
          </a:p>
          <a:p>
            <a:pPr fontAlgn="t"/>
            <a:r>
              <a:rPr lang="en-GB" dirty="0"/>
              <a:t>Up to 5 years in prison for reckless</a:t>
            </a:r>
          </a:p>
          <a:p>
            <a:pPr fontAlgn="t"/>
            <a:r>
              <a:rPr lang="en-GB" dirty="0"/>
              <a:t>Life in prison for intentional</a:t>
            </a:r>
          </a:p>
          <a:p>
            <a:pPr marL="0" indent="0" fontAlgn="t">
              <a:buNone/>
            </a:pPr>
            <a:endParaRPr lang="en-GB" dirty="0"/>
          </a:p>
          <a:p>
            <a:pPr marL="0" indent="0" fontAlgn="t">
              <a:buNone/>
            </a:pPr>
            <a:r>
              <a:rPr lang="en-GB" dirty="0"/>
              <a:t>The law needs proof that HIV was passed on.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52B44D60-9A68-20A7-D2E5-465E15BE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4930E-0742-842C-1D2F-6E9831E33F44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HIV and the law in the 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0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B2C1-4EA2-22C7-CEAD-77AD85E3B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A64E-AE37-F3F0-0540-8AC59E8E2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The person knew they had HIV when having sex.</a:t>
            </a:r>
          </a:p>
          <a:p>
            <a:pPr fontAlgn="t"/>
            <a:r>
              <a:rPr lang="en-GB" dirty="0"/>
              <a:t>They had sex without using protection.</a:t>
            </a:r>
          </a:p>
          <a:p>
            <a:pPr fontAlgn="t"/>
            <a:r>
              <a:rPr lang="en-GB" dirty="0"/>
              <a:t>The partner did not know about the HIV.</a:t>
            </a:r>
          </a:p>
          <a:p>
            <a:pPr fontAlgn="t"/>
            <a:r>
              <a:rPr lang="en-GB" dirty="0"/>
              <a:t>HIV was passed on to the partner.</a:t>
            </a:r>
          </a:p>
          <a:p>
            <a:pPr fontAlgn="t"/>
            <a:r>
              <a:rPr lang="en-GB" dirty="0"/>
              <a:t>Reckless means taking a risk on purpose.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920F2ED-EDCB-B8D9-563A-AD7F5FE36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977EDF-721E-315B-767D-5656591D4161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When the law says it is reckless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09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504C-3E09-53EC-1075-9DD130469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92E40-399C-9506-C983-143146F4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/>
          </a:bodyPr>
          <a:lstStyle/>
          <a:p>
            <a:pPr fontAlgn="t"/>
            <a:r>
              <a:rPr lang="en-GB" b="1" dirty="0"/>
              <a:t>Marriage</a:t>
            </a:r>
            <a:r>
              <a:rPr lang="en-GB" dirty="0"/>
              <a:t> – Two people join in a legal union, often with a ceremony.</a:t>
            </a:r>
          </a:p>
          <a:p>
            <a:pPr fontAlgn="t"/>
            <a:r>
              <a:rPr lang="en-GB" b="1" dirty="0"/>
              <a:t>Civil partnership </a:t>
            </a:r>
            <a:r>
              <a:rPr lang="en-GB" dirty="0"/>
              <a:t>– Same legal rights as marriage but no religious ceremony.</a:t>
            </a:r>
          </a:p>
          <a:p>
            <a:pPr fontAlgn="t"/>
            <a:r>
              <a:rPr lang="en-GB" b="1" dirty="0"/>
              <a:t>Living together </a:t>
            </a:r>
            <a:r>
              <a:rPr lang="en-GB" dirty="0"/>
              <a:t>– Couples who live together without marriage have fewer rights.</a:t>
            </a:r>
          </a:p>
          <a:p>
            <a:pPr fontAlgn="t"/>
            <a:r>
              <a:rPr lang="en-GB" b="1" dirty="0"/>
              <a:t>Same-sex couples </a:t>
            </a:r>
            <a:r>
              <a:rPr lang="en-GB" dirty="0"/>
              <a:t>– Have the same rights as opposite-sex couples.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D26C0B0E-9A98-3410-359F-C2286C9D5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3D1F55-FA86-157D-832A-96FD9DEC1707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Relationships and UK law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76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42474-82A5-4DF1-5A8E-177728DD3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45BBA751-9D22-56CF-F7E6-859896277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210A99A1-C433-A51A-B9FA-EAA7AE9B7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58" t="35388"/>
          <a:stretch/>
        </p:blipFill>
        <p:spPr>
          <a:xfrm>
            <a:off x="-401218" y="-335345"/>
            <a:ext cx="2221745" cy="2387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B6FCB5-A7CC-B85E-0D74-E353CCFF328E}"/>
              </a:ext>
            </a:extLst>
          </p:cNvPr>
          <p:cNvSpPr txBox="1">
            <a:spLocks/>
          </p:cNvSpPr>
          <p:nvPr/>
        </p:nvSpPr>
        <p:spPr>
          <a:xfrm>
            <a:off x="2028475" y="71711"/>
            <a:ext cx="9625460" cy="1150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My role as a Practitioner for ethnically diverse communities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DC738-9538-69DF-5514-B1A59D21EFCF}"/>
              </a:ext>
            </a:extLst>
          </p:cNvPr>
          <p:cNvSpPr txBox="1"/>
          <p:nvPr/>
        </p:nvSpPr>
        <p:spPr>
          <a:xfrm>
            <a:off x="293913" y="2024844"/>
            <a:ext cx="5802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help people understand how culture, beliefs, and religion affect sexual health in different communities.</a:t>
            </a:r>
            <a:b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 with local groups and community leaders to make sure services are easy to access and respect cultural needs.</a:t>
            </a:r>
            <a:b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job is to help more people from diverse backgrounds use sexual health services.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43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F86EF-F6C8-661D-5DD4-2413CE756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6BED-9675-11AF-D2AF-9AA93A11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/>
          </a:bodyPr>
          <a:lstStyle/>
          <a:p>
            <a:pPr fontAlgn="t"/>
            <a:r>
              <a:rPr lang="en-GB" b="1" dirty="0"/>
              <a:t>Why divorce happens – </a:t>
            </a:r>
            <a:r>
              <a:rPr lang="en-GB" dirty="0"/>
              <a:t>The main reason is that the marriage cannot be fixed. This can include cheating, bad behaviour, leaving the partner, or living apart for a long time. You must be married for at least one year before you can ask for divorce.</a:t>
            </a:r>
          </a:p>
          <a:p>
            <a:pPr fontAlgn="t"/>
            <a:r>
              <a:rPr lang="en-GB" b="1" dirty="0"/>
              <a:t>Money and property – </a:t>
            </a:r>
            <a:r>
              <a:rPr lang="en-GB" dirty="0"/>
              <a:t>The law helps share money, property, and make plans for children fairly when a couple splits up.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DC18CC89-8C13-BDC6-8590-97A289E45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7D932C-2717-EB71-8B63-7FD5E9AC658F}"/>
              </a:ext>
            </a:extLst>
          </p:cNvPr>
          <p:cNvSpPr txBox="1"/>
          <p:nvPr/>
        </p:nvSpPr>
        <p:spPr>
          <a:xfrm>
            <a:off x="1017036" y="401216"/>
            <a:ext cx="10515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Ending a marriage</a:t>
            </a:r>
          </a:p>
          <a:p>
            <a:r>
              <a:rPr lang="en-GB" dirty="0"/>
              <a:t>Divorce &amp; separation</a:t>
            </a:r>
          </a:p>
        </p:txBody>
      </p:sp>
    </p:spTree>
    <p:extLst>
      <p:ext uri="{BB962C8B-B14F-4D97-AF65-F5344CB8AC3E}">
        <p14:creationId xmlns:p14="http://schemas.microsoft.com/office/powerpoint/2010/main" val="192962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DF31-1CB8-F000-237A-648B13E3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734817E-641D-7470-6D64-C42E70B40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C7E8A-1867-F65E-8A11-C26496AA2B76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Equality Act 2010</a:t>
            </a:r>
            <a:endParaRPr lang="en-GB" b="1" dirty="0"/>
          </a:p>
        </p:txBody>
      </p:sp>
      <p:pic>
        <p:nvPicPr>
          <p:cNvPr id="7172" name="Picture 4" descr="Lead Employer - MWL | The Equality Act 2010">
            <a:extLst>
              <a:ext uri="{FF2B5EF4-FFF2-40B4-BE49-F238E27FC236}">
                <a16:creationId xmlns:a16="http://schemas.microsoft.com/office/drawing/2014/main" id="{CA937EAA-FB5F-15F3-CE8C-5A88CFF6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670911"/>
            <a:ext cx="114395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0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29F5-09FE-C0A8-3BCA-3D84B351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FF7C-3C43-08AF-25AE-CD05FF0D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LGBTQ people are protected by law in the UK.</a:t>
            </a:r>
          </a:p>
          <a:p>
            <a:pPr fontAlgn="t"/>
            <a:r>
              <a:rPr lang="en-GB" dirty="0"/>
              <a:t>Same-sex couples can marry. This has been legal since 2014.</a:t>
            </a:r>
          </a:p>
          <a:p>
            <a:pPr fontAlgn="t"/>
            <a:r>
              <a:rPr lang="en-GB" dirty="0"/>
              <a:t>Same sex couples have the same rights as heterosexual couples.</a:t>
            </a:r>
          </a:p>
          <a:p>
            <a:pPr fontAlgn="t"/>
            <a:r>
              <a:rPr lang="en-GB" dirty="0"/>
              <a:t>Same-sex couples can adopt children and have the same parenting rights as others.</a:t>
            </a:r>
          </a:p>
          <a:p>
            <a:pPr fontAlgn="t"/>
            <a:r>
              <a:rPr lang="en-GB" dirty="0"/>
              <a:t>Homophobia is not allowed. It is illegal in the UK.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135D47E-1412-8AD6-7F4C-35E2EB8F4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681E4E-C563-CABF-9209-2414D43984FC}"/>
              </a:ext>
            </a:extLst>
          </p:cNvPr>
          <p:cNvSpPr txBox="1"/>
          <p:nvPr/>
        </p:nvSpPr>
        <p:spPr>
          <a:xfrm>
            <a:off x="1017036" y="401216"/>
            <a:ext cx="10515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LGBTQ Rights in the UK</a:t>
            </a:r>
          </a:p>
          <a:p>
            <a:r>
              <a:rPr lang="en-GB" dirty="0"/>
              <a:t>Same sex relationships</a:t>
            </a:r>
          </a:p>
        </p:txBody>
      </p:sp>
    </p:spTree>
    <p:extLst>
      <p:ext uri="{BB962C8B-B14F-4D97-AF65-F5344CB8AC3E}">
        <p14:creationId xmlns:p14="http://schemas.microsoft.com/office/powerpoint/2010/main" val="832903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FAC58-36F2-C2EA-72CB-780F8183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A23E-7811-8E7C-62F6-45501D65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DBS means Disclosure and Barring Service.</a:t>
            </a:r>
          </a:p>
          <a:p>
            <a:pPr fontAlgn="t"/>
            <a:r>
              <a:rPr lang="en-GB" dirty="0"/>
              <a:t>A DBS check shows if someone has a criminal record.</a:t>
            </a:r>
          </a:p>
          <a:p>
            <a:pPr fontAlgn="t"/>
            <a:r>
              <a:rPr lang="en-GB" dirty="0"/>
              <a:t>Employers may ask for this check for certain jobs like working in healthcare, with children, or in schools.</a:t>
            </a:r>
          </a:p>
          <a:p>
            <a:pPr fontAlgn="t"/>
            <a:r>
              <a:rPr lang="en-GB" dirty="0">
                <a:cs typeface="Arial" panose="020B0604020202020204" pitchFamily="34" charset="0"/>
              </a:rPr>
              <a:t>Often the employers pays for this check to be done. 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F32F0CE-3E1D-4E78-C33A-63704117B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9AB3C-2724-1A6C-3992-06D36AFDB76B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What is a DBS Check?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514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94576-845D-02E6-7055-D0B89F6A4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632-F2AF-D398-949F-BBB21DF7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7863"/>
            <a:ext cx="10798479" cy="4931497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Sex without consent is illegal. Consent means both partners agree, are sober, and have a clear mind.</a:t>
            </a:r>
          </a:p>
          <a:p>
            <a:pPr fontAlgn="t"/>
            <a:r>
              <a:rPr lang="en-GB" dirty="0"/>
              <a:t>Both partners must be 16 or older to have sex.</a:t>
            </a:r>
          </a:p>
          <a:p>
            <a:pPr marL="0" indent="0" fontAlgn="t">
              <a:buNone/>
            </a:pPr>
            <a:r>
              <a:rPr lang="en-GB" dirty="0"/>
              <a:t>Illegal behaviours include:</a:t>
            </a:r>
          </a:p>
          <a:p>
            <a:pPr lvl="1" fontAlgn="t"/>
            <a:r>
              <a:rPr lang="en-GB" dirty="0"/>
              <a:t>Female Genital Mutilation (FGM) or Female circumcision –</a:t>
            </a:r>
            <a:r>
              <a:rPr lang="en-GB" dirty="0" err="1"/>
              <a:t>Khitan</a:t>
            </a:r>
            <a:r>
              <a:rPr lang="en-GB" dirty="0"/>
              <a:t> or Khatna</a:t>
            </a:r>
          </a:p>
          <a:p>
            <a:pPr lvl="1" fontAlgn="t"/>
            <a:r>
              <a:rPr lang="en-GB" dirty="0"/>
              <a:t>Sexual assault (rape)</a:t>
            </a:r>
          </a:p>
          <a:p>
            <a:pPr lvl="1" fontAlgn="t"/>
            <a:r>
              <a:rPr lang="en-GB" dirty="0"/>
              <a:t>Coercive or controlling behaviour</a:t>
            </a:r>
          </a:p>
          <a:p>
            <a:pPr lvl="1" fontAlgn="t"/>
            <a:r>
              <a:rPr lang="en-GB" dirty="0"/>
              <a:t>Financial abuse, threats, intimidation</a:t>
            </a:r>
          </a:p>
          <a:p>
            <a:pPr lvl="1" fontAlgn="t"/>
            <a:r>
              <a:rPr lang="en-GB" dirty="0"/>
              <a:t>Domestic violence, psychological or emotional abuse</a:t>
            </a:r>
          </a:p>
          <a:p>
            <a:pPr lvl="1" fontAlgn="t"/>
            <a:r>
              <a:rPr lang="en-GB" dirty="0"/>
              <a:t>Reckless transmission of HIV</a:t>
            </a:r>
          </a:p>
          <a:p>
            <a:pPr lvl="1" fontAlgn="t"/>
            <a:r>
              <a:rPr lang="en-GB" dirty="0"/>
              <a:t>Hate crimes against LGBTQ people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DB10812-CF98-AA7F-D1AF-62EF52BC5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4FC83-D46D-FC6B-BEF2-F7A96FFA6EC8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In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37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D6DB9-45DC-D8B9-5A80-6A2A4A5C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C795-3F0A-152F-EF9F-EEB56F6E5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Please report illegal behaviour if you witness it . They </a:t>
            </a:r>
            <a:r>
              <a:rPr lang="en-GB" b="1" dirty="0"/>
              <a:t>do not </a:t>
            </a:r>
            <a:r>
              <a:rPr lang="en-GB" dirty="0"/>
              <a:t>make your asylum claim invalid.</a:t>
            </a:r>
          </a:p>
          <a:p>
            <a:pPr fontAlgn="t"/>
            <a:r>
              <a:rPr lang="en-GB" dirty="0"/>
              <a:t>If an asylum seeker is </a:t>
            </a:r>
            <a:r>
              <a:rPr lang="en-GB" b="1" dirty="0"/>
              <a:t>charged or found guilty </a:t>
            </a:r>
            <a:r>
              <a:rPr lang="en-GB" dirty="0"/>
              <a:t>of sexual misconduct, this can harm their claim.</a:t>
            </a:r>
          </a:p>
          <a:p>
            <a:pPr fontAlgn="t"/>
            <a:r>
              <a:rPr lang="en-GB" dirty="0"/>
              <a:t>The UK Home Office looks at a person’s </a:t>
            </a:r>
            <a:r>
              <a:rPr lang="en-GB" b="1" dirty="0"/>
              <a:t>behaviour and character </a:t>
            </a:r>
            <a:r>
              <a:rPr lang="en-GB" dirty="0"/>
              <a:t>when deciding on asylum. Crimes can affect the decision.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en-GB" dirty="0"/>
              <a:t>Having a criminal record can affect your DBS check and your application. Know your rights about marriage, civil partnership, sexuality, and protection from racism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22B6143-E465-651D-7B7C-2F51E986A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27CC24-BAB1-57DA-AB15-0A3A13E4F612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Segoe UI" panose="020B0502040204020203" pitchFamily="34" charset="0"/>
              </a:rPr>
              <a:t>In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4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5288C-C133-0E38-8BC5-DF6EF97B9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D41CBA30-313F-6429-3285-515BCA020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62D2C-5A97-109C-E18F-F788F8407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434"/>
            <a:ext cx="12192000" cy="62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7CBFF-5774-02E3-4F5E-6E1F0FBD0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E63DC390-7FD8-2C5D-007D-E9409D071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8BF75-206B-4D09-DB64-A8F87133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278"/>
            <a:ext cx="12192000" cy="6295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C746E9-EF06-4BEA-BB7E-108A7C893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52" y="-80785"/>
            <a:ext cx="3064244" cy="4065431"/>
          </a:xfrm>
          <a:prstGeom prst="rect">
            <a:avLst/>
          </a:prstGeom>
        </p:spPr>
      </p:pic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50129064-1694-CF63-7ACB-C00EA1EF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20" y="2316281"/>
            <a:ext cx="3879672" cy="38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7E1BF9-0AED-91DC-E3EC-2FD9B89BAC73}"/>
              </a:ext>
            </a:extLst>
          </p:cNvPr>
          <p:cNvSpPr txBox="1"/>
          <p:nvPr/>
        </p:nvSpPr>
        <p:spPr>
          <a:xfrm>
            <a:off x="6624734" y="6399014"/>
            <a:ext cx="50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https://www.yoursexualhealthmatters.org.uk/</a:t>
            </a:r>
          </a:p>
        </p:txBody>
      </p:sp>
    </p:spTree>
    <p:extLst>
      <p:ext uri="{BB962C8B-B14F-4D97-AF65-F5344CB8AC3E}">
        <p14:creationId xmlns:p14="http://schemas.microsoft.com/office/powerpoint/2010/main" val="603511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D9182-2B7A-DFBB-901B-2A0CEACEE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0ACF-600E-7AD9-D1C1-C90C7482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494"/>
            <a:ext cx="9809480" cy="4573866"/>
          </a:xfrm>
        </p:spPr>
        <p:txBody>
          <a:bodyPr>
            <a:normAutofit/>
          </a:bodyPr>
          <a:lstStyle/>
          <a:p>
            <a:pPr fontAlgn="t"/>
            <a:r>
              <a:rPr lang="en-GB" dirty="0"/>
              <a:t>gov.uk/</a:t>
            </a:r>
            <a:r>
              <a:rPr lang="en-GB" dirty="0" err="1"/>
              <a:t>dbs</a:t>
            </a:r>
            <a:r>
              <a:rPr lang="en-GB" dirty="0"/>
              <a:t>-check-applicant-criminal-record</a:t>
            </a:r>
          </a:p>
          <a:p>
            <a:pPr fontAlgn="t"/>
            <a:r>
              <a:rPr lang="en-GB" dirty="0"/>
              <a:t>migranthelpuk.org.</a:t>
            </a:r>
          </a:p>
          <a:p>
            <a:pPr fontAlgn="t"/>
            <a:r>
              <a:rPr lang="en-GB" dirty="0"/>
              <a:t>cps.gov.uk/legal-guidance/rape-and-sexual-offences-chapter-6-consent</a:t>
            </a:r>
          </a:p>
          <a:p>
            <a:pPr fontAlgn="t"/>
            <a:r>
              <a:rPr lang="en-GB" dirty="0"/>
              <a:t>brook.org.uk/your-life/sex-and-consent</a:t>
            </a:r>
          </a:p>
          <a:p>
            <a:pPr fontAlgn="t"/>
            <a:r>
              <a:rPr lang="en-GB" dirty="0"/>
              <a:t>yoursexualhealthmatters.org.uk</a:t>
            </a:r>
          </a:p>
          <a:p>
            <a:pPr fontAlgn="t"/>
            <a:r>
              <a:rPr lang="en-GB" dirty="0"/>
              <a:t>Support_to_Derby_hotels.pdf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BD64680-93E0-4083-A8FE-800A95B7B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C036F1-832C-2771-58F1-ABABADBD5B09}"/>
              </a:ext>
            </a:extLst>
          </p:cNvPr>
          <p:cNvSpPr txBox="1"/>
          <p:nvPr/>
        </p:nvSpPr>
        <p:spPr>
          <a:xfrm>
            <a:off x="1017036" y="401216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167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0D9C-01F6-14B3-612A-4DFF1723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Organisations and people who supported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AB16-1BD4-3394-E4D0-7C06A71EF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429"/>
            <a:ext cx="10515600" cy="3455534"/>
          </a:xfrm>
        </p:spPr>
        <p:txBody>
          <a:bodyPr/>
          <a:lstStyle/>
          <a:p>
            <a:r>
              <a:rPr lang="en-GB" b="1" dirty="0"/>
              <a:t>David Crowther </a:t>
            </a:r>
            <a:r>
              <a:rPr lang="en-GB" dirty="0"/>
              <a:t>–    SV2</a:t>
            </a:r>
          </a:p>
          <a:p>
            <a:r>
              <a:rPr lang="en-GB" b="1" dirty="0"/>
              <a:t>Dr Victor Jeganathan- </a:t>
            </a:r>
            <a:r>
              <a:rPr lang="en-GB" dirty="0"/>
              <a:t>Research Officer-Psychological Insights Team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97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CA3B-D59C-A190-6632-B265B5B9C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AFF7D947-7737-5805-6BA0-C78D9E6A09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2B08F-9E54-46CA-A770-F9DAA9BC27EA}"/>
              </a:ext>
            </a:extLst>
          </p:cNvPr>
          <p:cNvSpPr txBox="1"/>
          <p:nvPr/>
        </p:nvSpPr>
        <p:spPr>
          <a:xfrm>
            <a:off x="611153" y="1721998"/>
            <a:ext cx="10063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carefully to 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respect to everyone.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Keep things private.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shared stays in the group.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Join 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share your ideas.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Take care of yourself and others.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Some topics may feel sensitive.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Ask questions,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you can write them on paper and give them to me at the 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53490-E65A-4CA1-F20C-F740C6EA6734}"/>
              </a:ext>
            </a:extLst>
          </p:cNvPr>
          <p:cNvSpPr txBox="1"/>
          <p:nvPr/>
        </p:nvSpPr>
        <p:spPr>
          <a:xfrm>
            <a:off x="0" y="173667"/>
            <a:ext cx="12126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Group agreement</a:t>
            </a:r>
          </a:p>
        </p:txBody>
      </p:sp>
    </p:spTree>
    <p:extLst>
      <p:ext uri="{BB962C8B-B14F-4D97-AF65-F5344CB8AC3E}">
        <p14:creationId xmlns:p14="http://schemas.microsoft.com/office/powerpoint/2010/main" val="2375125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7031-8C06-AB6C-DB7A-2743EDE3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Evaluation</a:t>
            </a:r>
          </a:p>
        </p:txBody>
      </p:sp>
      <p:pic>
        <p:nvPicPr>
          <p:cNvPr id="4" name="Content Placeholder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42DF2F5-FEC0-7584-3832-1C1AFAD83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247208"/>
            <a:ext cx="3682774" cy="36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15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3464" y="14847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Helping to reduce anxiety about visiting our clinics, by producing “What to Expect” videos for all of our clinics, also easily accessible via Smart Phone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Online Media 2" title="Florence Nightingale Community Hospital">
            <a:hlinkClick r:id="" action="ppaction://media"/>
            <a:extLst>
              <a:ext uri="{FF2B5EF4-FFF2-40B4-BE49-F238E27FC236}">
                <a16:creationId xmlns:a16="http://schemas.microsoft.com/office/drawing/2014/main" id="{B6FD1255-CD96-4343-9422-1776FAAEBD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9696" y="3140968"/>
            <a:ext cx="5040560" cy="28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D633A-27AC-D6EB-C1F5-108DCE55F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650FB5D5-406F-66DA-C3F0-0A68DF284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39CD58-DE74-373C-F1A3-12E1DB93F289}"/>
              </a:ext>
            </a:extLst>
          </p:cNvPr>
          <p:cNvSpPr txBox="1"/>
          <p:nvPr/>
        </p:nvSpPr>
        <p:spPr>
          <a:xfrm>
            <a:off x="831200" y="1376766"/>
            <a:ext cx="105295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sex and relationships in the UK are different from your home country.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religion and beliefs can change how we think about sex and health.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rules and laws in the UK about sex and relationships.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to make good, safe choices about sex and relationships.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72E74-B11D-3A3E-40E8-B38E1978F475}"/>
              </a:ext>
            </a:extLst>
          </p:cNvPr>
          <p:cNvSpPr txBox="1"/>
          <p:nvPr/>
        </p:nvSpPr>
        <p:spPr>
          <a:xfrm>
            <a:off x="0" y="173667"/>
            <a:ext cx="12126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What will you learn today? </a:t>
            </a:r>
          </a:p>
        </p:txBody>
      </p:sp>
    </p:spTree>
    <p:extLst>
      <p:ext uri="{BB962C8B-B14F-4D97-AF65-F5344CB8AC3E}">
        <p14:creationId xmlns:p14="http://schemas.microsoft.com/office/powerpoint/2010/main" val="262089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42B9-4814-6846-FD97-A7D9F975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Religious influences on sexual expression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64E1-06F7-6D99-D416-7970A189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Christian</a:t>
            </a:r>
            <a:r>
              <a:rPr lang="en-GB" dirty="0"/>
              <a:t> – Many churches say sex should be in marriage. Some churches now accept different relationships.</a:t>
            </a:r>
          </a:p>
          <a:p>
            <a:r>
              <a:rPr lang="en-GB" b="1" dirty="0"/>
              <a:t>Muslim </a:t>
            </a:r>
            <a:r>
              <a:rPr lang="en-GB" dirty="0"/>
              <a:t>– Sex is mainly for marriage. Modesty and privacy are important. Different groups have different views.</a:t>
            </a:r>
          </a:p>
          <a:p>
            <a:r>
              <a:rPr lang="en-GB" b="1" dirty="0"/>
              <a:t>Jewish </a:t>
            </a:r>
            <a:r>
              <a:rPr lang="en-GB" dirty="0"/>
              <a:t>– Orthodox Jews say sex should be in marriage. Reform Jews are more open to other relationships.</a:t>
            </a:r>
          </a:p>
          <a:p>
            <a:r>
              <a:rPr lang="en-GB" b="1" dirty="0"/>
              <a:t>Hindu and Sikh </a:t>
            </a:r>
            <a:r>
              <a:rPr lang="en-GB" dirty="0"/>
              <a:t>– Traditionally, sex is for marriage. Attitudes are changing among younger British Asians.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7DCCC0D-1161-94AC-8E0F-14570FCC9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84CC-458C-B705-F1D9-322866F90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2823-BBE8-8488-7BC6-0FE6B902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Regional and ethnic diversity in South Asian communities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6D23-5586-9C6A-10EB-081AF75DA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Families often help choose partners.</a:t>
            </a:r>
          </a:p>
          <a:p>
            <a:r>
              <a:rPr lang="en-GB" dirty="0"/>
              <a:t>Many people expect virginity before marriage.</a:t>
            </a:r>
          </a:p>
          <a:p>
            <a:r>
              <a:rPr lang="en-GB" dirty="0"/>
              <a:t>Arranged meetings are still used.</a:t>
            </a:r>
          </a:p>
          <a:p>
            <a:r>
              <a:rPr lang="en-GB" dirty="0"/>
              <a:t>Dating is now more common.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63DEE3-68C5-DE41-0CC1-28B6A4CC0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8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6E28E-943F-1F7B-CBC8-DE942DE3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6203-6B41-E7AB-E2E6-09CE351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Media influences on sexual expectations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DE388-9E73-FF9E-53F1-E9E807BD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British television </a:t>
            </a:r>
            <a:r>
              <a:rPr lang="en-GB" dirty="0"/>
              <a:t>– Programmes like Love Island make casual sex look normal.</a:t>
            </a:r>
          </a:p>
          <a:p>
            <a:r>
              <a:rPr lang="en-GB" b="1" dirty="0"/>
              <a:t>Television dramas </a:t>
            </a:r>
            <a:r>
              <a:rPr lang="en-GB" dirty="0"/>
              <a:t>– Often explore deeper relationship issues beyond physical intimacy.</a:t>
            </a:r>
          </a:p>
          <a:p>
            <a:r>
              <a:rPr lang="en-GB" b="1" dirty="0"/>
              <a:t>Print media </a:t>
            </a:r>
            <a:r>
              <a:rPr lang="en-GB" dirty="0"/>
              <a:t>– Women’s magazines focus on sexual satisfaction.</a:t>
            </a:r>
          </a:p>
          <a:p>
            <a:r>
              <a:rPr lang="en-GB" b="1" dirty="0"/>
              <a:t>Dating apps </a:t>
            </a:r>
            <a:r>
              <a:rPr lang="en-GB" dirty="0"/>
              <a:t>– Different apps have different goals. Many expect physical intimacy.</a:t>
            </a:r>
          </a:p>
          <a:p>
            <a:r>
              <a:rPr lang="en-GB" b="1" dirty="0"/>
              <a:t>Social media </a:t>
            </a:r>
            <a:r>
              <a:rPr lang="en-GB" dirty="0"/>
              <a:t>– Creates pressure for ‘perfect’ relationships.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403D259-BD07-10B4-8116-16A27AB87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376"/>
          <a:stretch/>
        </p:blipFill>
        <p:spPr>
          <a:xfrm>
            <a:off x="-1" y="6309360"/>
            <a:ext cx="12192001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622E-EC50-3C86-CDEA-E01488AA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/>
          <a:lstStyle/>
          <a:p>
            <a:pPr algn="ctr"/>
            <a:r>
              <a:rPr lang="en-GB" dirty="0"/>
              <a:t>Casual sex look normal</a:t>
            </a:r>
          </a:p>
        </p:txBody>
      </p:sp>
      <p:pic>
        <p:nvPicPr>
          <p:cNvPr id="4" name="Content Placeholder 3" descr="Game poster image">
            <a:extLst>
              <a:ext uri="{FF2B5EF4-FFF2-40B4-BE49-F238E27FC236}">
                <a16:creationId xmlns:a16="http://schemas.microsoft.com/office/drawing/2014/main" id="{18B4BA72-220F-743D-F399-3F3548253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7" y="1338943"/>
            <a:ext cx="7946572" cy="3483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53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FD58D-4F7C-2AE9-E302-966FDADE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Dating apps- different goals</a:t>
            </a:r>
          </a:p>
        </p:txBody>
      </p:sp>
      <p:pic>
        <p:nvPicPr>
          <p:cNvPr id="4" name="Content Placeholder 3" descr="Record Number of Dating Apps Surpassed $1 Million Revenue in ...">
            <a:extLst>
              <a:ext uri="{FF2B5EF4-FFF2-40B4-BE49-F238E27FC236}">
                <a16:creationId xmlns:a16="http://schemas.microsoft.com/office/drawing/2014/main" id="{52008602-98EF-D8E9-B0C8-87F1CF65E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15" y="2188029"/>
            <a:ext cx="6389914" cy="2518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8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95CD6BF1A2549978D78CAF56BDD26" ma:contentTypeVersion="16" ma:contentTypeDescription="Create a new document." ma:contentTypeScope="" ma:versionID="4efb03e24c862ddad39b27daa42a974c">
  <xsd:schema xmlns:xsd="http://www.w3.org/2001/XMLSchema" xmlns:xs="http://www.w3.org/2001/XMLSchema" xmlns:p="http://schemas.microsoft.com/office/2006/metadata/properties" xmlns:ns2="5a2c37e1-1ebb-481b-8542-d42a2efc4505" xmlns:ns3="0f1b83d8-64fe-496b-8b1b-38a1639e2bd3" targetNamespace="http://schemas.microsoft.com/office/2006/metadata/properties" ma:root="true" ma:fieldsID="00ab3374c6e454076acb17162741b0bf" ns2:_="" ns3:_="">
    <xsd:import namespace="5a2c37e1-1ebb-481b-8542-d42a2efc4505"/>
    <xsd:import namespace="0f1b83d8-64fe-496b-8b1b-38a1639e2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37e1-1ebb-481b-8542-d42a2efc4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ae4f4e-bb94-4741-807a-f2d9e91171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b83d8-64fe-496b-8b1b-38a1639e2b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bf6a54-b74b-4dd8-bf64-0f3327c68278}" ma:internalName="TaxCatchAll" ma:showField="CatchAllData" ma:web="0f1b83d8-64fe-496b-8b1b-38a1639e2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1b83d8-64fe-496b-8b1b-38a1639e2bd3" xsi:nil="true"/>
    <lcf76f155ced4ddcb4097134ff3c332f xmlns="5a2c37e1-1ebb-481b-8542-d42a2efc45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038B3-C615-449B-A6A4-F1A6F3B80CE5}"/>
</file>

<file path=customXml/itemProps2.xml><?xml version="1.0" encoding="utf-8"?>
<ds:datastoreItem xmlns:ds="http://schemas.openxmlformats.org/officeDocument/2006/customXml" ds:itemID="{47FDDDFF-BE36-438D-BFA6-550B3E260765}"/>
</file>

<file path=customXml/itemProps3.xml><?xml version="1.0" encoding="utf-8"?>
<ds:datastoreItem xmlns:ds="http://schemas.openxmlformats.org/officeDocument/2006/customXml" ds:itemID="{8F2B9F8E-D134-45AD-8955-A70ECF96342F}"/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1592</Words>
  <Application>Microsoft Office PowerPoint</Application>
  <PresentationFormat>Widescreen</PresentationFormat>
  <Paragraphs>148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Segoe UI</vt:lpstr>
      <vt:lpstr>Office Theme</vt:lpstr>
      <vt:lpstr>Sex &amp; healthy relationships: Welcome to new arrivals</vt:lpstr>
      <vt:lpstr>PowerPoint Presentation</vt:lpstr>
      <vt:lpstr>PowerPoint Presentation</vt:lpstr>
      <vt:lpstr>PowerPoint Presentation</vt:lpstr>
      <vt:lpstr>Religious influences on sexual expression</vt:lpstr>
      <vt:lpstr>Regional and ethnic diversity in South Asian communities</vt:lpstr>
      <vt:lpstr>Media influences on sexual expectations</vt:lpstr>
      <vt:lpstr>Casual sex look normal</vt:lpstr>
      <vt:lpstr>Dating apps- different goals</vt:lpstr>
      <vt:lpstr>Consent is very important, and the law says it is needed for any sexual activity.</vt:lpstr>
      <vt:lpstr>Sex and the law in the UK</vt:lpstr>
      <vt:lpstr>What is against the law in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Organisations and people who supported this work</vt:lpstr>
      <vt:lpstr>Evaluation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JEGANATHAN, Victor (DERBYSHIRE COMMUNITY HEALTH SERVICES NHS FOUNDATION TRUST)</dc:creator>
  <cp:lastModifiedBy>DEWA, Charles (DERBYSHIRE COMMUNITY HEALTH SERVICES NHS FOUNDATION TRUST)</cp:lastModifiedBy>
  <cp:revision>1</cp:revision>
  <dcterms:created xsi:type="dcterms:W3CDTF">2025-12-19T09:57:57Z</dcterms:created>
  <dcterms:modified xsi:type="dcterms:W3CDTF">2026-01-13T16:46:48Z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0x01010036C95CD6BF1A2549978D78CAF56BDD26</vt:lpwstr>
  </property>
</Properties>
</file>